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1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Lst>
  <p:sldSz cy="5143500" cx="9144000"/>
  <p:notesSz cx="6858000" cy="9144000"/>
  <p:embeddedFontLst>
    <p:embeddedFont>
      <p:font typeface="Cardo"/>
      <p:regular r:id="rId23"/>
      <p:bold r:id="rId24"/>
      <p:italic r:id="rId25"/>
    </p:embeddedFont>
    <p:embeddedFont>
      <p:font typeface="Bebas Neue"/>
      <p:regular r:id="rId26"/>
    </p:embeddedFont>
    <p:embeddedFont>
      <p:font typeface="Josefin Sans"/>
      <p:regular r:id="rId27"/>
      <p:bold r:id="rId28"/>
      <p:italic r:id="rId29"/>
      <p:boldItalic r:id="rId30"/>
    </p:embeddedFont>
    <p:embeddedFont>
      <p:font typeface="Quicksand"/>
      <p:regular r:id="rId31"/>
      <p:bold r:id="rId3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Quicksand-regular.fntdata"/><Relationship Id="rId30" Type="http://schemas.openxmlformats.org/officeDocument/2006/relationships/font" Target="fonts/JosefinSans-boldItalic.fntdata"/><Relationship Id="rId32" Type="http://schemas.openxmlformats.org/officeDocument/2006/relationships/font" Target="fonts/Quicksand-bold.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Cardo-bold.fntdata"/><Relationship Id="rId23" Type="http://schemas.openxmlformats.org/officeDocument/2006/relationships/font" Target="fonts/Cardo-regular.fntdata"/><Relationship Id="rId26" Type="http://schemas.openxmlformats.org/officeDocument/2006/relationships/font" Target="fonts/BebasNeue-regular.fntdata"/><Relationship Id="rId25" Type="http://schemas.openxmlformats.org/officeDocument/2006/relationships/font" Target="fonts/Cardo-italic.fntdata"/><Relationship Id="rId28" Type="http://schemas.openxmlformats.org/officeDocument/2006/relationships/font" Target="fonts/JosefinSans-bold.fntdata"/><Relationship Id="rId27" Type="http://schemas.openxmlformats.org/officeDocument/2006/relationships/font" Target="fonts/JosefinSans-regular.fntdata"/><Relationship Id="rId29" Type="http://schemas.openxmlformats.org/officeDocument/2006/relationships/font" Target="fonts/JosefinSans-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5" name="Google Shape;52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3" name="Shape 583"/>
        <p:cNvGrpSpPr/>
        <p:nvPr/>
      </p:nvGrpSpPr>
      <p:grpSpPr>
        <a:xfrm>
          <a:off x="0" y="0"/>
          <a:ext cx="0" cy="0"/>
          <a:chOff x="0" y="0"/>
          <a:chExt cx="0" cy="0"/>
        </a:xfrm>
      </p:grpSpPr>
      <p:sp>
        <p:nvSpPr>
          <p:cNvPr id="584" name="Google Shape;584;g336f31171b3_0_5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5" name="Google Shape;585;g336f31171b3_0_5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1" name="Shape 591"/>
        <p:cNvGrpSpPr/>
        <p:nvPr/>
      </p:nvGrpSpPr>
      <p:grpSpPr>
        <a:xfrm>
          <a:off x="0" y="0"/>
          <a:ext cx="0" cy="0"/>
          <a:chOff x="0" y="0"/>
          <a:chExt cx="0" cy="0"/>
        </a:xfrm>
      </p:grpSpPr>
      <p:sp>
        <p:nvSpPr>
          <p:cNvPr id="592" name="Google Shape;592;g336f31171b3_0_6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3" name="Google Shape;593;g336f31171b3_0_6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8" name="Shape 598"/>
        <p:cNvGrpSpPr/>
        <p:nvPr/>
      </p:nvGrpSpPr>
      <p:grpSpPr>
        <a:xfrm>
          <a:off x="0" y="0"/>
          <a:ext cx="0" cy="0"/>
          <a:chOff x="0" y="0"/>
          <a:chExt cx="0" cy="0"/>
        </a:xfrm>
      </p:grpSpPr>
      <p:sp>
        <p:nvSpPr>
          <p:cNvPr id="599" name="Google Shape;599;g336f31171b3_0_6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0" name="Google Shape;600;g336f31171b3_0_6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3" name="Shape 613"/>
        <p:cNvGrpSpPr/>
        <p:nvPr/>
      </p:nvGrpSpPr>
      <p:grpSpPr>
        <a:xfrm>
          <a:off x="0" y="0"/>
          <a:ext cx="0" cy="0"/>
          <a:chOff x="0" y="0"/>
          <a:chExt cx="0" cy="0"/>
        </a:xfrm>
      </p:grpSpPr>
      <p:sp>
        <p:nvSpPr>
          <p:cNvPr id="614" name="Google Shape;614;g336f31171b3_0_6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5" name="Google Shape;615;g336f31171b3_0_6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1" name="Shape 621"/>
        <p:cNvGrpSpPr/>
        <p:nvPr/>
      </p:nvGrpSpPr>
      <p:grpSpPr>
        <a:xfrm>
          <a:off x="0" y="0"/>
          <a:ext cx="0" cy="0"/>
          <a:chOff x="0" y="0"/>
          <a:chExt cx="0" cy="0"/>
        </a:xfrm>
      </p:grpSpPr>
      <p:sp>
        <p:nvSpPr>
          <p:cNvPr id="622" name="Google Shape;622;g336f31171b3_0_6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3" name="Google Shape;623;g336f31171b3_0_6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8" name="Shape 628"/>
        <p:cNvGrpSpPr/>
        <p:nvPr/>
      </p:nvGrpSpPr>
      <p:grpSpPr>
        <a:xfrm>
          <a:off x="0" y="0"/>
          <a:ext cx="0" cy="0"/>
          <a:chOff x="0" y="0"/>
          <a:chExt cx="0" cy="0"/>
        </a:xfrm>
      </p:grpSpPr>
      <p:sp>
        <p:nvSpPr>
          <p:cNvPr id="629" name="Google Shape;629;g336f31171b3_0_6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0" name="Google Shape;630;g336f31171b3_0_6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3" name="Shape 633"/>
        <p:cNvGrpSpPr/>
        <p:nvPr/>
      </p:nvGrpSpPr>
      <p:grpSpPr>
        <a:xfrm>
          <a:off x="0" y="0"/>
          <a:ext cx="0" cy="0"/>
          <a:chOff x="0" y="0"/>
          <a:chExt cx="0" cy="0"/>
        </a:xfrm>
      </p:grpSpPr>
      <p:sp>
        <p:nvSpPr>
          <p:cNvPr id="634" name="Google Shape;634;g336f31171b3_0_6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5" name="Google Shape;635;g336f31171b3_0_6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0" name="Shape 640"/>
        <p:cNvGrpSpPr/>
        <p:nvPr/>
      </p:nvGrpSpPr>
      <p:grpSpPr>
        <a:xfrm>
          <a:off x="0" y="0"/>
          <a:ext cx="0" cy="0"/>
          <a:chOff x="0" y="0"/>
          <a:chExt cx="0" cy="0"/>
        </a:xfrm>
      </p:grpSpPr>
      <p:sp>
        <p:nvSpPr>
          <p:cNvPr id="641" name="Google Shape;641;g336f31171b3_0_6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2" name="Google Shape;642;g336f31171b3_0_6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 name="Shape 530"/>
        <p:cNvGrpSpPr/>
        <p:nvPr/>
      </p:nvGrpSpPr>
      <p:grpSpPr>
        <a:xfrm>
          <a:off x="0" y="0"/>
          <a:ext cx="0" cy="0"/>
          <a:chOff x="0" y="0"/>
          <a:chExt cx="0" cy="0"/>
        </a:xfrm>
      </p:grpSpPr>
      <p:sp>
        <p:nvSpPr>
          <p:cNvPr id="531" name="Google Shape;531;g336f31171b3_0_5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2" name="Google Shape;532;g336f31171b3_0_5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 name="Shape 541"/>
        <p:cNvGrpSpPr/>
        <p:nvPr/>
      </p:nvGrpSpPr>
      <p:grpSpPr>
        <a:xfrm>
          <a:off x="0" y="0"/>
          <a:ext cx="0" cy="0"/>
          <a:chOff x="0" y="0"/>
          <a:chExt cx="0" cy="0"/>
        </a:xfrm>
      </p:grpSpPr>
      <p:sp>
        <p:nvSpPr>
          <p:cNvPr id="542" name="Google Shape;542;g336f31171b3_0_5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3" name="Google Shape;543;g336f31171b3_0_5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 name="Shape 546"/>
        <p:cNvGrpSpPr/>
        <p:nvPr/>
      </p:nvGrpSpPr>
      <p:grpSpPr>
        <a:xfrm>
          <a:off x="0" y="0"/>
          <a:ext cx="0" cy="0"/>
          <a:chOff x="0" y="0"/>
          <a:chExt cx="0" cy="0"/>
        </a:xfrm>
      </p:grpSpPr>
      <p:sp>
        <p:nvSpPr>
          <p:cNvPr id="547" name="Google Shape;547;g336f31171b3_0_5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8" name="Google Shape;548;g336f31171b3_0_5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g336f31171b3_0_5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4" name="Google Shape;554;g336f31171b3_0_5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 name="Shape 557"/>
        <p:cNvGrpSpPr/>
        <p:nvPr/>
      </p:nvGrpSpPr>
      <p:grpSpPr>
        <a:xfrm>
          <a:off x="0" y="0"/>
          <a:ext cx="0" cy="0"/>
          <a:chOff x="0" y="0"/>
          <a:chExt cx="0" cy="0"/>
        </a:xfrm>
      </p:grpSpPr>
      <p:sp>
        <p:nvSpPr>
          <p:cNvPr id="558" name="Google Shape;558;g336f31171b3_0_5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9" name="Google Shape;559;g336f31171b3_0_5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3" name="Shape 563"/>
        <p:cNvGrpSpPr/>
        <p:nvPr/>
      </p:nvGrpSpPr>
      <p:grpSpPr>
        <a:xfrm>
          <a:off x="0" y="0"/>
          <a:ext cx="0" cy="0"/>
          <a:chOff x="0" y="0"/>
          <a:chExt cx="0" cy="0"/>
        </a:xfrm>
      </p:grpSpPr>
      <p:sp>
        <p:nvSpPr>
          <p:cNvPr id="564" name="Google Shape;564;g336f31171b3_0_5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5" name="Google Shape;565;g336f31171b3_0_5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9" name="Shape 569"/>
        <p:cNvGrpSpPr/>
        <p:nvPr/>
      </p:nvGrpSpPr>
      <p:grpSpPr>
        <a:xfrm>
          <a:off x="0" y="0"/>
          <a:ext cx="0" cy="0"/>
          <a:chOff x="0" y="0"/>
          <a:chExt cx="0" cy="0"/>
        </a:xfrm>
      </p:grpSpPr>
      <p:sp>
        <p:nvSpPr>
          <p:cNvPr id="570" name="Google Shape;570;g336f31171b3_0_5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1" name="Google Shape;571;g336f31171b3_0_5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6" name="Shape 576"/>
        <p:cNvGrpSpPr/>
        <p:nvPr/>
      </p:nvGrpSpPr>
      <p:grpSpPr>
        <a:xfrm>
          <a:off x="0" y="0"/>
          <a:ext cx="0" cy="0"/>
          <a:chOff x="0" y="0"/>
          <a:chExt cx="0" cy="0"/>
        </a:xfrm>
      </p:grpSpPr>
      <p:sp>
        <p:nvSpPr>
          <p:cNvPr id="577" name="Google Shape;577;g336f31171b3_0_5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8" name="Google Shape;578;g336f31171b3_0_5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7.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0.png"/><Relationship Id="rId4" Type="http://schemas.openxmlformats.org/officeDocument/2006/relationships/image" Target="../media/image6.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0.png"/><Relationship Id="rId4" Type="http://schemas.openxmlformats.org/officeDocument/2006/relationships/image" Target="../media/image6.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0.png"/><Relationship Id="rId4" Type="http://schemas.openxmlformats.org/officeDocument/2006/relationships/image" Target="../media/image6.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9.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1.png"/><Relationship Id="rId4" Type="http://schemas.openxmlformats.org/officeDocument/2006/relationships/image" Target="../media/image1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0.png"/><Relationship Id="rId4" Type="http://schemas.openxmlformats.org/officeDocument/2006/relationships/image" Target="../media/image8.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0.png"/><Relationship Id="rId4" Type="http://schemas.openxmlformats.org/officeDocument/2006/relationships/image" Target="../media/image10.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3.png"/><Relationship Id="rId4" Type="http://schemas.openxmlformats.org/officeDocument/2006/relationships/image" Target="../media/image30.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4.png"/><Relationship Id="rId4" Type="http://schemas.openxmlformats.org/officeDocument/2006/relationships/image" Target="../media/image7.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1.png"/><Relationship Id="rId4" Type="http://schemas.openxmlformats.org/officeDocument/2006/relationships/image" Target="../media/image7.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1.png"/><Relationship Id="rId4" Type="http://schemas.openxmlformats.org/officeDocument/2006/relationships/image" Target="../media/image10.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9.png"/><Relationship Id="rId4" Type="http://schemas.openxmlformats.org/officeDocument/2006/relationships/image" Target="../media/image10.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4.png"/><Relationship Id="rId4" Type="http://schemas.openxmlformats.org/officeDocument/2006/relationships/image" Target="../media/image10.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4.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7.png"/><Relationship Id="rId4" Type="http://schemas.openxmlformats.org/officeDocument/2006/relationships/image" Target="../media/image30.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0.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1.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1.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7.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0.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0.png"/><Relationship Id="rId4" Type="http://schemas.openxmlformats.org/officeDocument/2006/relationships/image" Target="../media/image10.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0.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0.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0.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0.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8.png"/><Relationship Id="rId4" Type="http://schemas.openxmlformats.org/officeDocument/2006/relationships/image" Target="../media/image4.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0.png"/><Relationship Id="rId4" Type="http://schemas.openxmlformats.org/officeDocument/2006/relationships/image" Target="../media/image10.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5.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4.png"/><Relationship Id="rId4" Type="http://schemas.openxmlformats.org/officeDocument/2006/relationships/image" Target="../media/image32.png"/><Relationship Id="rId5" Type="http://schemas.openxmlformats.org/officeDocument/2006/relationships/image" Target="../media/image10.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3.png"/><Relationship Id="rId4" Type="http://schemas.openxmlformats.org/officeDocument/2006/relationships/image" Target="../media/image30.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0.png"/><Relationship Id="rId4" Type="http://schemas.openxmlformats.org/officeDocument/2006/relationships/image" Target="../media/image6.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0.png"/><Relationship Id="rId4" Type="http://schemas.openxmlformats.org/officeDocument/2006/relationships/image" Target="../media/image6.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6.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0.png"/><Relationship Id="rId4" Type="http://schemas.openxmlformats.org/officeDocument/2006/relationships/image" Target="../media/image6.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4.png"/><Relationship Id="rId4" Type="http://schemas.openxmlformats.org/officeDocument/2006/relationships/image" Target="../media/image7.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3.png"/><Relationship Id="rId4" Type="http://schemas.openxmlformats.org/officeDocument/2006/relationships/image" Target="../media/image6.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4.png"/><Relationship Id="rId4" Type="http://schemas.openxmlformats.org/officeDocument/2006/relationships/image" Target="../media/image7.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4.png"/><Relationship Id="rId4" Type="http://schemas.openxmlformats.org/officeDocument/2006/relationships/image" Target="../media/image7.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1.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0.png"/><Relationship Id="rId4" Type="http://schemas.openxmlformats.org/officeDocument/2006/relationships/image" Target="../media/image6.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0.png"/><Relationship Id="rId4" Type="http://schemas.openxmlformats.org/officeDocument/2006/relationships/image" Target="../media/image6.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1.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hyperlink" Target="http://bit.ly/2Tynxth" TargetMode="External"/><Relationship Id="rId5" Type="http://schemas.openxmlformats.org/officeDocument/2006/relationships/hyperlink" Target="http://bit.ly/2TyoMsr" TargetMode="External"/><Relationship Id="rId6" Type="http://schemas.openxmlformats.org/officeDocument/2006/relationships/hyperlink" Target="http://bit.ly/2TtBDfr" TargetMode="Externa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3.png"/><Relationship Id="rId4" Type="http://schemas.openxmlformats.org/officeDocument/2006/relationships/image" Target="../media/image30.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1.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7.png"/><Relationship Id="rId4" Type="http://schemas.openxmlformats.org/officeDocument/2006/relationships/image" Target="../media/image30.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0.png"/><Relationship Id="rId4" Type="http://schemas.openxmlformats.org/officeDocument/2006/relationships/image" Target="../media/image10.png"/><Relationship Id="rId5" Type="http://schemas.openxmlformats.org/officeDocument/2006/relationships/image" Target="../media/image8.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9.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pic>
        <p:nvPicPr>
          <p:cNvPr id="9" name="Google Shape;9;p2"/>
          <p:cNvPicPr preferRelativeResize="0"/>
          <p:nvPr/>
        </p:nvPicPr>
        <p:blipFill>
          <a:blip r:embed="rId2">
            <a:alphaModFix amt="57000"/>
          </a:blip>
          <a:stretch>
            <a:fillRect/>
          </a:stretch>
        </p:blipFill>
        <p:spPr>
          <a:xfrm>
            <a:off x="0" y="0"/>
            <a:ext cx="9144000" cy="5143500"/>
          </a:xfrm>
          <a:prstGeom prst="rect">
            <a:avLst/>
          </a:prstGeom>
          <a:noFill/>
          <a:ln>
            <a:noFill/>
          </a:ln>
        </p:spPr>
      </p:pic>
      <p:grpSp>
        <p:nvGrpSpPr>
          <p:cNvPr id="10" name="Google Shape;10;p2"/>
          <p:cNvGrpSpPr/>
          <p:nvPr/>
        </p:nvGrpSpPr>
        <p:grpSpPr>
          <a:xfrm>
            <a:off x="0" y="-11"/>
            <a:ext cx="9144003" cy="5143511"/>
            <a:chOff x="0" y="-11"/>
            <a:chExt cx="9144003" cy="5143511"/>
          </a:xfrm>
        </p:grpSpPr>
        <p:pic>
          <p:nvPicPr>
            <p:cNvPr id="11" name="Google Shape;11;p2"/>
            <p:cNvPicPr preferRelativeResize="0"/>
            <p:nvPr/>
          </p:nvPicPr>
          <p:blipFill>
            <a:blip r:embed="rId3">
              <a:alphaModFix amt="40000"/>
            </a:blip>
            <a:stretch>
              <a:fillRect/>
            </a:stretch>
          </p:blipFill>
          <p:spPr>
            <a:xfrm>
              <a:off x="0" y="-11"/>
              <a:ext cx="9144003" cy="2397622"/>
            </a:xfrm>
            <a:prstGeom prst="rect">
              <a:avLst/>
            </a:prstGeom>
            <a:noFill/>
            <a:ln>
              <a:noFill/>
            </a:ln>
          </p:spPr>
        </p:pic>
        <p:pic>
          <p:nvPicPr>
            <p:cNvPr id="12" name="Google Shape;12;p2"/>
            <p:cNvPicPr preferRelativeResize="0"/>
            <p:nvPr/>
          </p:nvPicPr>
          <p:blipFill>
            <a:blip r:embed="rId4">
              <a:alphaModFix amt="48000"/>
            </a:blip>
            <a:stretch>
              <a:fillRect/>
            </a:stretch>
          </p:blipFill>
          <p:spPr>
            <a:xfrm>
              <a:off x="8" y="0"/>
              <a:ext cx="7717135" cy="5143501"/>
            </a:xfrm>
            <a:prstGeom prst="rect">
              <a:avLst/>
            </a:prstGeom>
            <a:noFill/>
            <a:ln>
              <a:noFill/>
            </a:ln>
          </p:spPr>
        </p:pic>
      </p:grpSp>
      <p:sp>
        <p:nvSpPr>
          <p:cNvPr id="13" name="Google Shape;13;p2"/>
          <p:cNvSpPr txBox="1"/>
          <p:nvPr>
            <p:ph type="ctrTitle"/>
          </p:nvPr>
        </p:nvSpPr>
        <p:spPr>
          <a:xfrm>
            <a:off x="1669825" y="1238850"/>
            <a:ext cx="5804400" cy="1881900"/>
          </a:xfrm>
          <a:prstGeom prst="rect">
            <a:avLst/>
          </a:prstGeom>
        </p:spPr>
        <p:txBody>
          <a:bodyPr anchorCtr="0" anchor="ctr" bIns="91425" lIns="91425" spcFirstLastPara="1" rIns="91425" wrap="square" tIns="91425">
            <a:noAutofit/>
          </a:bodyPr>
          <a:lstStyle>
            <a:lvl1pPr lvl="0" rtl="0" algn="ctr">
              <a:lnSpc>
                <a:spcPct val="90000"/>
              </a:lnSpc>
              <a:spcBef>
                <a:spcPts val="0"/>
              </a:spcBef>
              <a:spcAft>
                <a:spcPts val="0"/>
              </a:spcAft>
              <a:buSzPts val="5200"/>
              <a:buNone/>
              <a:defRPr sz="45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4" name="Google Shape;14;p2"/>
          <p:cNvSpPr txBox="1"/>
          <p:nvPr>
            <p:ph idx="1" type="subTitle"/>
          </p:nvPr>
        </p:nvSpPr>
        <p:spPr>
          <a:xfrm>
            <a:off x="2392500" y="3504354"/>
            <a:ext cx="4359000" cy="409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800">
                <a:solidFill>
                  <a:schemeClr val="dk1"/>
                </a:solidFill>
                <a:latin typeface="Quicksand"/>
                <a:ea typeface="Quicksand"/>
                <a:cs typeface="Quicksand"/>
                <a:sym typeface="Quicksand"/>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3" name="Shape 63"/>
        <p:cNvGrpSpPr/>
        <p:nvPr/>
      </p:nvGrpSpPr>
      <p:grpSpPr>
        <a:xfrm>
          <a:off x="0" y="0"/>
          <a:ext cx="0" cy="0"/>
          <a:chOff x="0" y="0"/>
          <a:chExt cx="0" cy="0"/>
        </a:xfrm>
      </p:grpSpPr>
      <p:pic>
        <p:nvPicPr>
          <p:cNvPr id="64" name="Google Shape;64;p11"/>
          <p:cNvPicPr preferRelativeResize="0"/>
          <p:nvPr/>
        </p:nvPicPr>
        <p:blipFill>
          <a:blip r:embed="rId2">
            <a:alphaModFix amt="57000"/>
          </a:blip>
          <a:stretch>
            <a:fillRect/>
          </a:stretch>
        </p:blipFill>
        <p:spPr>
          <a:xfrm>
            <a:off x="0" y="0"/>
            <a:ext cx="9144000" cy="5143500"/>
          </a:xfrm>
          <a:prstGeom prst="rect">
            <a:avLst/>
          </a:prstGeom>
          <a:noFill/>
          <a:ln>
            <a:noFill/>
          </a:ln>
        </p:spPr>
      </p:pic>
      <p:pic>
        <p:nvPicPr>
          <p:cNvPr id="65" name="Google Shape;65;p11"/>
          <p:cNvPicPr preferRelativeResize="0"/>
          <p:nvPr/>
        </p:nvPicPr>
        <p:blipFill>
          <a:blip r:embed="rId3">
            <a:alphaModFix amt="48000"/>
          </a:blip>
          <a:stretch>
            <a:fillRect/>
          </a:stretch>
        </p:blipFill>
        <p:spPr>
          <a:xfrm rot="4861616">
            <a:off x="2643919" y="-1295605"/>
            <a:ext cx="3574490" cy="7570357"/>
          </a:xfrm>
          <a:prstGeom prst="rect">
            <a:avLst/>
          </a:prstGeom>
          <a:noFill/>
          <a:ln>
            <a:noFill/>
          </a:ln>
        </p:spPr>
      </p:pic>
      <p:sp>
        <p:nvSpPr>
          <p:cNvPr id="66" name="Google Shape;66;p11"/>
          <p:cNvSpPr txBox="1"/>
          <p:nvPr>
            <p:ph hasCustomPrompt="1" type="title"/>
          </p:nvPr>
        </p:nvSpPr>
        <p:spPr>
          <a:xfrm>
            <a:off x="1284000" y="1468850"/>
            <a:ext cx="6576000" cy="15111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9600"/>
              <a:buNone/>
              <a:defRPr sz="9600"/>
            </a:lvl1pPr>
            <a:lvl2pPr lvl="1" rtl="0" algn="ctr">
              <a:spcBef>
                <a:spcPts val="0"/>
              </a:spcBef>
              <a:spcAft>
                <a:spcPts val="0"/>
              </a:spcAft>
              <a:buSzPts val="9600"/>
              <a:buNone/>
              <a:defRPr sz="9600"/>
            </a:lvl2pPr>
            <a:lvl3pPr lvl="2" rtl="0" algn="ctr">
              <a:spcBef>
                <a:spcPts val="0"/>
              </a:spcBef>
              <a:spcAft>
                <a:spcPts val="0"/>
              </a:spcAft>
              <a:buSzPts val="9600"/>
              <a:buNone/>
              <a:defRPr sz="9600"/>
            </a:lvl3pPr>
            <a:lvl4pPr lvl="3" rtl="0" algn="ctr">
              <a:spcBef>
                <a:spcPts val="0"/>
              </a:spcBef>
              <a:spcAft>
                <a:spcPts val="0"/>
              </a:spcAft>
              <a:buSzPts val="9600"/>
              <a:buNone/>
              <a:defRPr sz="9600"/>
            </a:lvl4pPr>
            <a:lvl5pPr lvl="4" rtl="0" algn="ctr">
              <a:spcBef>
                <a:spcPts val="0"/>
              </a:spcBef>
              <a:spcAft>
                <a:spcPts val="0"/>
              </a:spcAft>
              <a:buSzPts val="9600"/>
              <a:buNone/>
              <a:defRPr sz="9600"/>
            </a:lvl5pPr>
            <a:lvl6pPr lvl="5" rtl="0" algn="ctr">
              <a:spcBef>
                <a:spcPts val="0"/>
              </a:spcBef>
              <a:spcAft>
                <a:spcPts val="0"/>
              </a:spcAft>
              <a:buSzPts val="9600"/>
              <a:buNone/>
              <a:defRPr sz="9600"/>
            </a:lvl6pPr>
            <a:lvl7pPr lvl="6" rtl="0" algn="ctr">
              <a:spcBef>
                <a:spcPts val="0"/>
              </a:spcBef>
              <a:spcAft>
                <a:spcPts val="0"/>
              </a:spcAft>
              <a:buSzPts val="9600"/>
              <a:buNone/>
              <a:defRPr sz="9600"/>
            </a:lvl7pPr>
            <a:lvl8pPr lvl="7" rtl="0" algn="ctr">
              <a:spcBef>
                <a:spcPts val="0"/>
              </a:spcBef>
              <a:spcAft>
                <a:spcPts val="0"/>
              </a:spcAft>
              <a:buSzPts val="9600"/>
              <a:buNone/>
              <a:defRPr sz="9600"/>
            </a:lvl8pPr>
            <a:lvl9pPr lvl="8" rtl="0" algn="ctr">
              <a:spcBef>
                <a:spcPts val="0"/>
              </a:spcBef>
              <a:spcAft>
                <a:spcPts val="0"/>
              </a:spcAft>
              <a:buSzPts val="9600"/>
              <a:buNone/>
              <a:defRPr sz="9600"/>
            </a:lvl9pPr>
          </a:lstStyle>
          <a:p>
            <a:r>
              <a:t>xx%</a:t>
            </a:r>
          </a:p>
        </p:txBody>
      </p:sp>
      <p:sp>
        <p:nvSpPr>
          <p:cNvPr id="67" name="Google Shape;67;p11"/>
          <p:cNvSpPr txBox="1"/>
          <p:nvPr>
            <p:ph idx="1" type="subTitle"/>
          </p:nvPr>
        </p:nvSpPr>
        <p:spPr>
          <a:xfrm>
            <a:off x="1284000" y="3553300"/>
            <a:ext cx="6576000" cy="713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solidFill>
                  <a:schemeClr val="dk1"/>
                </a:solidFill>
                <a:latin typeface="Quicksand"/>
                <a:ea typeface="Quicksand"/>
                <a:cs typeface="Quicksand"/>
                <a:sym typeface="Quicksand"/>
              </a:defRPr>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68" name="Shape 68"/>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
    <p:spTree>
      <p:nvGrpSpPr>
        <p:cNvPr id="69" name="Shape 69"/>
        <p:cNvGrpSpPr/>
        <p:nvPr/>
      </p:nvGrpSpPr>
      <p:grpSpPr>
        <a:xfrm>
          <a:off x="0" y="0"/>
          <a:ext cx="0" cy="0"/>
          <a:chOff x="0" y="0"/>
          <a:chExt cx="0" cy="0"/>
        </a:xfrm>
      </p:grpSpPr>
      <p:pic>
        <p:nvPicPr>
          <p:cNvPr id="70" name="Google Shape;70;p13"/>
          <p:cNvPicPr preferRelativeResize="0"/>
          <p:nvPr/>
        </p:nvPicPr>
        <p:blipFill>
          <a:blip r:embed="rId2">
            <a:alphaModFix amt="57000"/>
          </a:blip>
          <a:stretch>
            <a:fillRect/>
          </a:stretch>
        </p:blipFill>
        <p:spPr>
          <a:xfrm>
            <a:off x="0" y="0"/>
            <a:ext cx="9144000" cy="5143500"/>
          </a:xfrm>
          <a:prstGeom prst="rect">
            <a:avLst/>
          </a:prstGeom>
          <a:noFill/>
          <a:ln>
            <a:noFill/>
          </a:ln>
        </p:spPr>
      </p:pic>
      <p:grpSp>
        <p:nvGrpSpPr>
          <p:cNvPr id="71" name="Google Shape;71;p13"/>
          <p:cNvGrpSpPr/>
          <p:nvPr/>
        </p:nvGrpSpPr>
        <p:grpSpPr>
          <a:xfrm>
            <a:off x="-891002" y="-1228775"/>
            <a:ext cx="10578908" cy="2929874"/>
            <a:chOff x="-891002" y="-1228775"/>
            <a:chExt cx="10578908" cy="2929874"/>
          </a:xfrm>
        </p:grpSpPr>
        <p:pic>
          <p:nvPicPr>
            <p:cNvPr id="72" name="Google Shape;72;p13"/>
            <p:cNvPicPr preferRelativeResize="0"/>
            <p:nvPr/>
          </p:nvPicPr>
          <p:blipFill>
            <a:blip r:embed="rId3">
              <a:alphaModFix amt="37000"/>
            </a:blip>
            <a:stretch>
              <a:fillRect/>
            </a:stretch>
          </p:blipFill>
          <p:spPr>
            <a:xfrm>
              <a:off x="-891002" y="-1228775"/>
              <a:ext cx="2881223" cy="2929874"/>
            </a:xfrm>
            <a:prstGeom prst="rect">
              <a:avLst/>
            </a:prstGeom>
            <a:noFill/>
            <a:ln>
              <a:noFill/>
            </a:ln>
          </p:spPr>
        </p:pic>
        <p:pic>
          <p:nvPicPr>
            <p:cNvPr id="73" name="Google Shape;73;p13"/>
            <p:cNvPicPr preferRelativeResize="0"/>
            <p:nvPr/>
          </p:nvPicPr>
          <p:blipFill>
            <a:blip r:embed="rId4">
              <a:alphaModFix amt="31000"/>
            </a:blip>
            <a:stretch>
              <a:fillRect/>
            </a:stretch>
          </p:blipFill>
          <p:spPr>
            <a:xfrm rot="4408896">
              <a:off x="7465724" y="-1122075"/>
              <a:ext cx="1486300" cy="2644623"/>
            </a:xfrm>
            <a:prstGeom prst="rect">
              <a:avLst/>
            </a:prstGeom>
            <a:noFill/>
            <a:ln>
              <a:noFill/>
            </a:ln>
          </p:spPr>
        </p:pic>
      </p:grpSp>
      <p:sp>
        <p:nvSpPr>
          <p:cNvPr id="74" name="Google Shape;74;p13"/>
          <p:cNvSpPr txBox="1"/>
          <p:nvPr>
            <p:ph type="title"/>
          </p:nvPr>
        </p:nvSpPr>
        <p:spPr>
          <a:xfrm>
            <a:off x="720000" y="535000"/>
            <a:ext cx="7704000" cy="572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500"/>
              <a:buNone/>
              <a:defRPr sz="2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75" name="Google Shape;75;p13"/>
          <p:cNvSpPr txBox="1"/>
          <p:nvPr>
            <p:ph idx="2" type="title"/>
          </p:nvPr>
        </p:nvSpPr>
        <p:spPr>
          <a:xfrm>
            <a:off x="720000" y="1672417"/>
            <a:ext cx="23364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21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76" name="Google Shape;76;p13"/>
          <p:cNvSpPr txBox="1"/>
          <p:nvPr>
            <p:ph hasCustomPrompt="1" idx="3" type="title"/>
          </p:nvPr>
        </p:nvSpPr>
        <p:spPr>
          <a:xfrm>
            <a:off x="1250550" y="1086015"/>
            <a:ext cx="1275300" cy="593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7" name="Google Shape;77;p13"/>
          <p:cNvSpPr txBox="1"/>
          <p:nvPr>
            <p:ph idx="1" type="subTitle"/>
          </p:nvPr>
        </p:nvSpPr>
        <p:spPr>
          <a:xfrm>
            <a:off x="720000" y="2355645"/>
            <a:ext cx="23364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latin typeface="Quicksand"/>
                <a:ea typeface="Quicksand"/>
                <a:cs typeface="Quicksand"/>
                <a:sym typeface="Quicksand"/>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78" name="Google Shape;78;p13"/>
          <p:cNvSpPr txBox="1"/>
          <p:nvPr>
            <p:ph idx="4" type="title"/>
          </p:nvPr>
        </p:nvSpPr>
        <p:spPr>
          <a:xfrm>
            <a:off x="3403800" y="1672417"/>
            <a:ext cx="23364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21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79" name="Google Shape;79;p13"/>
          <p:cNvSpPr txBox="1"/>
          <p:nvPr>
            <p:ph hasCustomPrompt="1" idx="5" type="title"/>
          </p:nvPr>
        </p:nvSpPr>
        <p:spPr>
          <a:xfrm>
            <a:off x="3934350" y="1086015"/>
            <a:ext cx="1275300" cy="593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0" name="Google Shape;80;p13"/>
          <p:cNvSpPr txBox="1"/>
          <p:nvPr>
            <p:ph idx="6" type="subTitle"/>
          </p:nvPr>
        </p:nvSpPr>
        <p:spPr>
          <a:xfrm>
            <a:off x="3403800" y="2355645"/>
            <a:ext cx="23364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latin typeface="Quicksand"/>
                <a:ea typeface="Quicksand"/>
                <a:cs typeface="Quicksand"/>
                <a:sym typeface="Quicksand"/>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81" name="Google Shape;81;p13"/>
          <p:cNvSpPr txBox="1"/>
          <p:nvPr>
            <p:ph idx="7" type="title"/>
          </p:nvPr>
        </p:nvSpPr>
        <p:spPr>
          <a:xfrm>
            <a:off x="6087600" y="1672417"/>
            <a:ext cx="23364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21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82" name="Google Shape;82;p13"/>
          <p:cNvSpPr txBox="1"/>
          <p:nvPr>
            <p:ph hasCustomPrompt="1" idx="8" type="title"/>
          </p:nvPr>
        </p:nvSpPr>
        <p:spPr>
          <a:xfrm>
            <a:off x="6618150" y="1086015"/>
            <a:ext cx="1275300" cy="593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3" name="Google Shape;83;p13"/>
          <p:cNvSpPr txBox="1"/>
          <p:nvPr>
            <p:ph idx="9" type="subTitle"/>
          </p:nvPr>
        </p:nvSpPr>
        <p:spPr>
          <a:xfrm>
            <a:off x="6087600" y="2355645"/>
            <a:ext cx="23364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latin typeface="Quicksand"/>
                <a:ea typeface="Quicksand"/>
                <a:cs typeface="Quicksand"/>
                <a:sym typeface="Quicksand"/>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84" name="Google Shape;84;p13"/>
          <p:cNvSpPr txBox="1"/>
          <p:nvPr>
            <p:ph idx="13" type="title"/>
          </p:nvPr>
        </p:nvSpPr>
        <p:spPr>
          <a:xfrm>
            <a:off x="720000" y="3432026"/>
            <a:ext cx="23364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21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85" name="Google Shape;85;p13"/>
          <p:cNvSpPr txBox="1"/>
          <p:nvPr>
            <p:ph hasCustomPrompt="1" idx="14" type="title"/>
          </p:nvPr>
        </p:nvSpPr>
        <p:spPr>
          <a:xfrm>
            <a:off x="1250550" y="2850421"/>
            <a:ext cx="1275300" cy="593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6" name="Google Shape;86;p13"/>
          <p:cNvSpPr txBox="1"/>
          <p:nvPr>
            <p:ph idx="15" type="subTitle"/>
          </p:nvPr>
        </p:nvSpPr>
        <p:spPr>
          <a:xfrm>
            <a:off x="720000" y="4115464"/>
            <a:ext cx="23364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latin typeface="Quicksand"/>
                <a:ea typeface="Quicksand"/>
                <a:cs typeface="Quicksand"/>
                <a:sym typeface="Quicksand"/>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87" name="Google Shape;87;p13"/>
          <p:cNvSpPr txBox="1"/>
          <p:nvPr>
            <p:ph idx="16" type="title"/>
          </p:nvPr>
        </p:nvSpPr>
        <p:spPr>
          <a:xfrm>
            <a:off x="3403800" y="3432026"/>
            <a:ext cx="23364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21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88" name="Google Shape;88;p13"/>
          <p:cNvSpPr txBox="1"/>
          <p:nvPr>
            <p:ph hasCustomPrompt="1" idx="17" type="title"/>
          </p:nvPr>
        </p:nvSpPr>
        <p:spPr>
          <a:xfrm>
            <a:off x="3934350" y="2850421"/>
            <a:ext cx="1275300" cy="593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9" name="Google Shape;89;p13"/>
          <p:cNvSpPr txBox="1"/>
          <p:nvPr>
            <p:ph idx="18" type="subTitle"/>
          </p:nvPr>
        </p:nvSpPr>
        <p:spPr>
          <a:xfrm>
            <a:off x="3403800" y="4115464"/>
            <a:ext cx="23364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latin typeface="Quicksand"/>
                <a:ea typeface="Quicksand"/>
                <a:cs typeface="Quicksand"/>
                <a:sym typeface="Quicksand"/>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90" name="Google Shape;90;p13"/>
          <p:cNvSpPr txBox="1"/>
          <p:nvPr>
            <p:ph idx="19" type="title"/>
          </p:nvPr>
        </p:nvSpPr>
        <p:spPr>
          <a:xfrm>
            <a:off x="6087600" y="3432026"/>
            <a:ext cx="23364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21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91" name="Google Shape;91;p13"/>
          <p:cNvSpPr txBox="1"/>
          <p:nvPr>
            <p:ph hasCustomPrompt="1" idx="20" type="title"/>
          </p:nvPr>
        </p:nvSpPr>
        <p:spPr>
          <a:xfrm>
            <a:off x="6618150" y="2850421"/>
            <a:ext cx="1275300" cy="593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2" name="Google Shape;92;p13"/>
          <p:cNvSpPr txBox="1"/>
          <p:nvPr>
            <p:ph idx="21" type="subTitle"/>
          </p:nvPr>
        </p:nvSpPr>
        <p:spPr>
          <a:xfrm>
            <a:off x="6087600" y="4115464"/>
            <a:ext cx="23364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latin typeface="Quicksand"/>
                <a:ea typeface="Quicksand"/>
                <a:cs typeface="Quicksand"/>
                <a:sym typeface="Quicksand"/>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1">
  <p:cSld name="BLANK_1_2">
    <p:spTree>
      <p:nvGrpSpPr>
        <p:cNvPr id="93" name="Shape 93"/>
        <p:cNvGrpSpPr/>
        <p:nvPr/>
      </p:nvGrpSpPr>
      <p:grpSpPr>
        <a:xfrm>
          <a:off x="0" y="0"/>
          <a:ext cx="0" cy="0"/>
          <a:chOff x="0" y="0"/>
          <a:chExt cx="0" cy="0"/>
        </a:xfrm>
      </p:grpSpPr>
      <p:pic>
        <p:nvPicPr>
          <p:cNvPr id="94" name="Google Shape;94;p14"/>
          <p:cNvPicPr preferRelativeResize="0"/>
          <p:nvPr/>
        </p:nvPicPr>
        <p:blipFill>
          <a:blip r:embed="rId2">
            <a:alphaModFix amt="57000"/>
          </a:blip>
          <a:stretch>
            <a:fillRect/>
          </a:stretch>
        </p:blipFill>
        <p:spPr>
          <a:xfrm flipH="1" rot="10800000">
            <a:off x="0" y="0"/>
            <a:ext cx="9144000" cy="5143500"/>
          </a:xfrm>
          <a:prstGeom prst="rect">
            <a:avLst/>
          </a:prstGeom>
          <a:noFill/>
          <a:ln>
            <a:noFill/>
          </a:ln>
        </p:spPr>
      </p:pic>
      <p:grpSp>
        <p:nvGrpSpPr>
          <p:cNvPr id="95" name="Google Shape;95;p14"/>
          <p:cNvGrpSpPr/>
          <p:nvPr/>
        </p:nvGrpSpPr>
        <p:grpSpPr>
          <a:xfrm flipH="1" rot="10800000">
            <a:off x="-1002602" y="2626046"/>
            <a:ext cx="10690508" cy="3876129"/>
            <a:chOff x="-1002602" y="-2587450"/>
            <a:chExt cx="10690508" cy="3876129"/>
          </a:xfrm>
        </p:grpSpPr>
        <p:pic>
          <p:nvPicPr>
            <p:cNvPr id="96" name="Google Shape;96;p14"/>
            <p:cNvPicPr preferRelativeResize="0"/>
            <p:nvPr/>
          </p:nvPicPr>
          <p:blipFill>
            <a:blip r:embed="rId3">
              <a:alphaModFix amt="37000"/>
            </a:blip>
            <a:stretch>
              <a:fillRect/>
            </a:stretch>
          </p:blipFill>
          <p:spPr>
            <a:xfrm>
              <a:off x="-1002602" y="-2587450"/>
              <a:ext cx="2881223" cy="2929874"/>
            </a:xfrm>
            <a:prstGeom prst="rect">
              <a:avLst/>
            </a:prstGeom>
            <a:noFill/>
            <a:ln>
              <a:noFill/>
            </a:ln>
          </p:spPr>
        </p:pic>
        <p:pic>
          <p:nvPicPr>
            <p:cNvPr id="97" name="Google Shape;97;p14"/>
            <p:cNvPicPr preferRelativeResize="0"/>
            <p:nvPr/>
          </p:nvPicPr>
          <p:blipFill rotWithShape="1">
            <a:blip r:embed="rId4">
              <a:alphaModFix amt="31000"/>
            </a:blip>
            <a:srcRect b="15069" l="-115660" r="115660" t="-15070"/>
            <a:stretch/>
          </p:blipFill>
          <p:spPr>
            <a:xfrm rot="4408896">
              <a:off x="7465724" y="-1122075"/>
              <a:ext cx="1486300" cy="2644623"/>
            </a:xfrm>
            <a:prstGeom prst="rect">
              <a:avLst/>
            </a:prstGeom>
            <a:noFill/>
            <a:ln>
              <a:noFill/>
            </a:ln>
          </p:spPr>
        </p:pic>
      </p:grpSp>
      <p:sp>
        <p:nvSpPr>
          <p:cNvPr id="98" name="Google Shape;98;p14"/>
          <p:cNvSpPr txBox="1"/>
          <p:nvPr>
            <p:ph type="title"/>
          </p:nvPr>
        </p:nvSpPr>
        <p:spPr>
          <a:xfrm>
            <a:off x="720000" y="2117188"/>
            <a:ext cx="2336400" cy="942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500"/>
              <a:buNone/>
              <a:defRPr sz="2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99" name="Google Shape;99;p14"/>
          <p:cNvSpPr txBox="1"/>
          <p:nvPr>
            <p:ph idx="2" type="title"/>
          </p:nvPr>
        </p:nvSpPr>
        <p:spPr>
          <a:xfrm>
            <a:off x="3980038" y="1027588"/>
            <a:ext cx="2169300" cy="593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21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00" name="Google Shape;100;p14"/>
          <p:cNvSpPr txBox="1"/>
          <p:nvPr>
            <p:ph hasCustomPrompt="1" idx="3" type="title"/>
          </p:nvPr>
        </p:nvSpPr>
        <p:spPr>
          <a:xfrm>
            <a:off x="3093426" y="1027588"/>
            <a:ext cx="819900" cy="593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1" name="Google Shape;101;p14"/>
          <p:cNvSpPr txBox="1"/>
          <p:nvPr>
            <p:ph idx="1" type="subTitle"/>
          </p:nvPr>
        </p:nvSpPr>
        <p:spPr>
          <a:xfrm>
            <a:off x="6216076" y="1027588"/>
            <a:ext cx="2185200" cy="593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1"/>
                </a:solidFill>
                <a:latin typeface="Quicksand"/>
                <a:ea typeface="Quicksand"/>
                <a:cs typeface="Quicksand"/>
                <a:sym typeface="Quicksand"/>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02" name="Google Shape;102;p14"/>
          <p:cNvSpPr txBox="1"/>
          <p:nvPr>
            <p:ph idx="4" type="title"/>
          </p:nvPr>
        </p:nvSpPr>
        <p:spPr>
          <a:xfrm>
            <a:off x="3980038" y="2354195"/>
            <a:ext cx="2169300" cy="593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21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03" name="Google Shape;103;p14"/>
          <p:cNvSpPr txBox="1"/>
          <p:nvPr>
            <p:ph hasCustomPrompt="1" idx="5" type="title"/>
          </p:nvPr>
        </p:nvSpPr>
        <p:spPr>
          <a:xfrm>
            <a:off x="3093434" y="2354188"/>
            <a:ext cx="819900" cy="593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4" name="Google Shape;104;p14"/>
          <p:cNvSpPr txBox="1"/>
          <p:nvPr>
            <p:ph idx="6" type="subTitle"/>
          </p:nvPr>
        </p:nvSpPr>
        <p:spPr>
          <a:xfrm>
            <a:off x="6216076" y="2354195"/>
            <a:ext cx="2185200" cy="593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1"/>
                </a:solidFill>
                <a:latin typeface="Quicksand"/>
                <a:ea typeface="Quicksand"/>
                <a:cs typeface="Quicksand"/>
                <a:sym typeface="Quicksand"/>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05" name="Google Shape;105;p14"/>
          <p:cNvSpPr txBox="1"/>
          <p:nvPr>
            <p:ph idx="7" type="title"/>
          </p:nvPr>
        </p:nvSpPr>
        <p:spPr>
          <a:xfrm>
            <a:off x="3980038" y="3555390"/>
            <a:ext cx="2169300" cy="593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21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06" name="Google Shape;106;p14"/>
          <p:cNvSpPr txBox="1"/>
          <p:nvPr>
            <p:ph hasCustomPrompt="1" idx="8" type="title"/>
          </p:nvPr>
        </p:nvSpPr>
        <p:spPr>
          <a:xfrm>
            <a:off x="3091425" y="3555388"/>
            <a:ext cx="819900" cy="593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7" name="Google Shape;107;p14"/>
          <p:cNvSpPr txBox="1"/>
          <p:nvPr>
            <p:ph idx="9" type="subTitle"/>
          </p:nvPr>
        </p:nvSpPr>
        <p:spPr>
          <a:xfrm>
            <a:off x="6216076" y="3555390"/>
            <a:ext cx="2185200" cy="593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1"/>
                </a:solidFill>
                <a:latin typeface="Quicksand"/>
                <a:ea typeface="Quicksand"/>
                <a:cs typeface="Quicksand"/>
                <a:sym typeface="Quicksand"/>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2">
  <p:cSld name="BLANK_1_3">
    <p:spTree>
      <p:nvGrpSpPr>
        <p:cNvPr id="108" name="Shape 108"/>
        <p:cNvGrpSpPr/>
        <p:nvPr/>
      </p:nvGrpSpPr>
      <p:grpSpPr>
        <a:xfrm>
          <a:off x="0" y="0"/>
          <a:ext cx="0" cy="0"/>
          <a:chOff x="0" y="0"/>
          <a:chExt cx="0" cy="0"/>
        </a:xfrm>
      </p:grpSpPr>
      <p:pic>
        <p:nvPicPr>
          <p:cNvPr id="109" name="Google Shape;109;p15"/>
          <p:cNvPicPr preferRelativeResize="0"/>
          <p:nvPr/>
        </p:nvPicPr>
        <p:blipFill>
          <a:blip r:embed="rId2">
            <a:alphaModFix amt="57000"/>
          </a:blip>
          <a:stretch>
            <a:fillRect/>
          </a:stretch>
        </p:blipFill>
        <p:spPr>
          <a:xfrm>
            <a:off x="0" y="0"/>
            <a:ext cx="9144000" cy="5143500"/>
          </a:xfrm>
          <a:prstGeom prst="rect">
            <a:avLst/>
          </a:prstGeom>
          <a:noFill/>
          <a:ln>
            <a:noFill/>
          </a:ln>
        </p:spPr>
      </p:pic>
      <p:grpSp>
        <p:nvGrpSpPr>
          <p:cNvPr id="110" name="Google Shape;110;p15"/>
          <p:cNvGrpSpPr/>
          <p:nvPr/>
        </p:nvGrpSpPr>
        <p:grpSpPr>
          <a:xfrm flipH="1">
            <a:off x="-1390802" y="299725"/>
            <a:ext cx="11262196" cy="4113879"/>
            <a:chOff x="-1074490" y="299725"/>
            <a:chExt cx="11262196" cy="4113879"/>
          </a:xfrm>
        </p:grpSpPr>
        <p:pic>
          <p:nvPicPr>
            <p:cNvPr id="111" name="Google Shape;111;p15"/>
            <p:cNvPicPr preferRelativeResize="0"/>
            <p:nvPr/>
          </p:nvPicPr>
          <p:blipFill>
            <a:blip r:embed="rId3">
              <a:alphaModFix amt="37000"/>
            </a:blip>
            <a:stretch>
              <a:fillRect/>
            </a:stretch>
          </p:blipFill>
          <p:spPr>
            <a:xfrm>
              <a:off x="-1074490" y="299725"/>
              <a:ext cx="2881223" cy="2929874"/>
            </a:xfrm>
            <a:prstGeom prst="rect">
              <a:avLst/>
            </a:prstGeom>
            <a:noFill/>
            <a:ln>
              <a:noFill/>
            </a:ln>
          </p:spPr>
        </p:pic>
        <p:pic>
          <p:nvPicPr>
            <p:cNvPr id="112" name="Google Shape;112;p15"/>
            <p:cNvPicPr preferRelativeResize="0"/>
            <p:nvPr/>
          </p:nvPicPr>
          <p:blipFill>
            <a:blip r:embed="rId4">
              <a:alphaModFix amt="31000"/>
            </a:blip>
            <a:stretch>
              <a:fillRect/>
            </a:stretch>
          </p:blipFill>
          <p:spPr>
            <a:xfrm rot="4408896">
              <a:off x="7965524" y="2002850"/>
              <a:ext cx="1486300" cy="2644623"/>
            </a:xfrm>
            <a:prstGeom prst="rect">
              <a:avLst/>
            </a:prstGeom>
            <a:noFill/>
            <a:ln>
              <a:noFill/>
            </a:ln>
          </p:spPr>
        </p:pic>
      </p:grpSp>
      <p:sp>
        <p:nvSpPr>
          <p:cNvPr id="113" name="Google Shape;113;p15"/>
          <p:cNvSpPr txBox="1"/>
          <p:nvPr>
            <p:ph type="title"/>
          </p:nvPr>
        </p:nvSpPr>
        <p:spPr>
          <a:xfrm>
            <a:off x="720000" y="535000"/>
            <a:ext cx="7704000" cy="572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500"/>
              <a:buNone/>
              <a:defRPr sz="2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14" name="Google Shape;114;p15"/>
          <p:cNvSpPr txBox="1"/>
          <p:nvPr>
            <p:ph idx="2" type="title"/>
          </p:nvPr>
        </p:nvSpPr>
        <p:spPr>
          <a:xfrm>
            <a:off x="1888350" y="1672417"/>
            <a:ext cx="23364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21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15" name="Google Shape;115;p15"/>
          <p:cNvSpPr txBox="1"/>
          <p:nvPr>
            <p:ph hasCustomPrompt="1" idx="3" type="title"/>
          </p:nvPr>
        </p:nvSpPr>
        <p:spPr>
          <a:xfrm>
            <a:off x="2418900" y="1086015"/>
            <a:ext cx="1275300" cy="593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6" name="Google Shape;116;p15"/>
          <p:cNvSpPr txBox="1"/>
          <p:nvPr>
            <p:ph idx="1" type="subTitle"/>
          </p:nvPr>
        </p:nvSpPr>
        <p:spPr>
          <a:xfrm>
            <a:off x="1888350" y="2355645"/>
            <a:ext cx="23364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latin typeface="Quicksand"/>
                <a:ea typeface="Quicksand"/>
                <a:cs typeface="Quicksand"/>
                <a:sym typeface="Quicksand"/>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17" name="Google Shape;117;p15"/>
          <p:cNvSpPr txBox="1"/>
          <p:nvPr>
            <p:ph idx="4" type="title"/>
          </p:nvPr>
        </p:nvSpPr>
        <p:spPr>
          <a:xfrm>
            <a:off x="4572150" y="1672417"/>
            <a:ext cx="23364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21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18" name="Google Shape;118;p15"/>
          <p:cNvSpPr txBox="1"/>
          <p:nvPr>
            <p:ph hasCustomPrompt="1" idx="5" type="title"/>
          </p:nvPr>
        </p:nvSpPr>
        <p:spPr>
          <a:xfrm>
            <a:off x="5102700" y="1086015"/>
            <a:ext cx="1275300" cy="593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9" name="Google Shape;119;p15"/>
          <p:cNvSpPr txBox="1"/>
          <p:nvPr>
            <p:ph idx="6" type="subTitle"/>
          </p:nvPr>
        </p:nvSpPr>
        <p:spPr>
          <a:xfrm>
            <a:off x="4572150" y="2355645"/>
            <a:ext cx="23364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latin typeface="Quicksand"/>
                <a:ea typeface="Quicksand"/>
                <a:cs typeface="Quicksand"/>
                <a:sym typeface="Quicksand"/>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20" name="Google Shape;120;p15"/>
          <p:cNvSpPr txBox="1"/>
          <p:nvPr>
            <p:ph idx="7" type="title"/>
          </p:nvPr>
        </p:nvSpPr>
        <p:spPr>
          <a:xfrm>
            <a:off x="1888350" y="3432026"/>
            <a:ext cx="23364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21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21" name="Google Shape;121;p15"/>
          <p:cNvSpPr txBox="1"/>
          <p:nvPr>
            <p:ph hasCustomPrompt="1" idx="8" type="title"/>
          </p:nvPr>
        </p:nvSpPr>
        <p:spPr>
          <a:xfrm>
            <a:off x="2418900" y="2850421"/>
            <a:ext cx="1275300" cy="593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2" name="Google Shape;122;p15"/>
          <p:cNvSpPr txBox="1"/>
          <p:nvPr>
            <p:ph idx="9" type="subTitle"/>
          </p:nvPr>
        </p:nvSpPr>
        <p:spPr>
          <a:xfrm>
            <a:off x="1888350" y="4115464"/>
            <a:ext cx="23364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latin typeface="Quicksand"/>
                <a:ea typeface="Quicksand"/>
                <a:cs typeface="Quicksand"/>
                <a:sym typeface="Quicksand"/>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23" name="Google Shape;123;p15"/>
          <p:cNvSpPr txBox="1"/>
          <p:nvPr>
            <p:ph idx="13" type="title"/>
          </p:nvPr>
        </p:nvSpPr>
        <p:spPr>
          <a:xfrm>
            <a:off x="4572150" y="3432026"/>
            <a:ext cx="23364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21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24" name="Google Shape;124;p15"/>
          <p:cNvSpPr txBox="1"/>
          <p:nvPr>
            <p:ph hasCustomPrompt="1" idx="14" type="title"/>
          </p:nvPr>
        </p:nvSpPr>
        <p:spPr>
          <a:xfrm>
            <a:off x="5102700" y="2850421"/>
            <a:ext cx="1275300" cy="593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5" name="Google Shape;125;p15"/>
          <p:cNvSpPr txBox="1"/>
          <p:nvPr>
            <p:ph idx="15" type="subTitle"/>
          </p:nvPr>
        </p:nvSpPr>
        <p:spPr>
          <a:xfrm>
            <a:off x="4572150" y="4115464"/>
            <a:ext cx="23364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latin typeface="Quicksand"/>
                <a:ea typeface="Quicksand"/>
                <a:cs typeface="Quicksand"/>
                <a:sym typeface="Quicksand"/>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SECTION_TITLE_AND_DESCRIPTION_1">
    <p:spTree>
      <p:nvGrpSpPr>
        <p:cNvPr id="126" name="Shape 126"/>
        <p:cNvGrpSpPr/>
        <p:nvPr/>
      </p:nvGrpSpPr>
      <p:grpSpPr>
        <a:xfrm>
          <a:off x="0" y="0"/>
          <a:ext cx="0" cy="0"/>
          <a:chOff x="0" y="0"/>
          <a:chExt cx="0" cy="0"/>
        </a:xfrm>
      </p:grpSpPr>
      <p:pic>
        <p:nvPicPr>
          <p:cNvPr id="127" name="Google Shape;127;p16"/>
          <p:cNvPicPr preferRelativeResize="0"/>
          <p:nvPr/>
        </p:nvPicPr>
        <p:blipFill>
          <a:blip r:embed="rId2">
            <a:alphaModFix amt="57000"/>
          </a:blip>
          <a:stretch>
            <a:fillRect/>
          </a:stretch>
        </p:blipFill>
        <p:spPr>
          <a:xfrm rot="10800000">
            <a:off x="2" y="-939100"/>
            <a:ext cx="9144000" cy="5143500"/>
          </a:xfrm>
          <a:prstGeom prst="rect">
            <a:avLst/>
          </a:prstGeom>
          <a:noFill/>
          <a:ln>
            <a:noFill/>
          </a:ln>
        </p:spPr>
      </p:pic>
      <p:pic>
        <p:nvPicPr>
          <p:cNvPr id="128" name="Google Shape;128;p16"/>
          <p:cNvPicPr preferRelativeResize="0"/>
          <p:nvPr/>
        </p:nvPicPr>
        <p:blipFill>
          <a:blip r:embed="rId3">
            <a:alphaModFix amt="30000"/>
          </a:blip>
          <a:stretch>
            <a:fillRect/>
          </a:stretch>
        </p:blipFill>
        <p:spPr>
          <a:xfrm rot="10800000">
            <a:off x="0" y="-947289"/>
            <a:ext cx="9144003" cy="6098978"/>
          </a:xfrm>
          <a:prstGeom prst="rect">
            <a:avLst/>
          </a:prstGeom>
          <a:noFill/>
          <a:ln>
            <a:noFill/>
          </a:ln>
        </p:spPr>
      </p:pic>
      <p:sp>
        <p:nvSpPr>
          <p:cNvPr id="129" name="Google Shape;129;p16"/>
          <p:cNvSpPr txBox="1"/>
          <p:nvPr>
            <p:ph type="title"/>
          </p:nvPr>
        </p:nvSpPr>
        <p:spPr>
          <a:xfrm flipH="1">
            <a:off x="2132450" y="1482875"/>
            <a:ext cx="4978500" cy="682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600"/>
              <a:buNone/>
              <a:defRPr sz="35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30" name="Google Shape;130;p16"/>
          <p:cNvSpPr txBox="1"/>
          <p:nvPr>
            <p:ph idx="1" type="subTitle"/>
          </p:nvPr>
        </p:nvSpPr>
        <p:spPr>
          <a:xfrm flipH="1">
            <a:off x="2132450" y="2389840"/>
            <a:ext cx="4978500" cy="127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6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3">
    <p:spTree>
      <p:nvGrpSpPr>
        <p:cNvPr id="131" name="Shape 131"/>
        <p:cNvGrpSpPr/>
        <p:nvPr/>
      </p:nvGrpSpPr>
      <p:grpSpPr>
        <a:xfrm>
          <a:off x="0" y="0"/>
          <a:ext cx="0" cy="0"/>
          <a:chOff x="0" y="0"/>
          <a:chExt cx="0" cy="0"/>
        </a:xfrm>
      </p:grpSpPr>
      <p:pic>
        <p:nvPicPr>
          <p:cNvPr id="132" name="Google Shape;132;p17"/>
          <p:cNvPicPr preferRelativeResize="0"/>
          <p:nvPr/>
        </p:nvPicPr>
        <p:blipFill>
          <a:blip r:embed="rId2">
            <a:alphaModFix amt="57000"/>
          </a:blip>
          <a:stretch>
            <a:fillRect/>
          </a:stretch>
        </p:blipFill>
        <p:spPr>
          <a:xfrm>
            <a:off x="0" y="0"/>
            <a:ext cx="9144000" cy="5143500"/>
          </a:xfrm>
          <a:prstGeom prst="rect">
            <a:avLst/>
          </a:prstGeom>
          <a:noFill/>
          <a:ln>
            <a:noFill/>
          </a:ln>
        </p:spPr>
      </p:pic>
      <p:sp>
        <p:nvSpPr>
          <p:cNvPr id="133" name="Google Shape;133;p17"/>
          <p:cNvSpPr txBox="1"/>
          <p:nvPr>
            <p:ph type="title"/>
          </p:nvPr>
        </p:nvSpPr>
        <p:spPr>
          <a:xfrm>
            <a:off x="715050" y="535000"/>
            <a:ext cx="7713900" cy="572700"/>
          </a:xfrm>
          <a:prstGeom prst="rect">
            <a:avLst/>
          </a:prstGeom>
        </p:spPr>
        <p:txBody>
          <a:bodyPr anchorCtr="0" anchor="b" bIns="91425" lIns="91425" spcFirstLastPara="1" rIns="91425" wrap="square" tIns="91425">
            <a:noAutofit/>
          </a:bodyPr>
          <a:lstStyle>
            <a:lvl1pPr lvl="0" algn="ctr">
              <a:spcBef>
                <a:spcPts val="0"/>
              </a:spcBef>
              <a:spcAft>
                <a:spcPts val="0"/>
              </a:spcAft>
              <a:buSzPts val="2500"/>
              <a:buNone/>
              <a:defRPr sz="2500"/>
            </a:lvl1pPr>
            <a:lvl2pPr lvl="1">
              <a:spcBef>
                <a:spcPts val="0"/>
              </a:spcBef>
              <a:spcAft>
                <a:spcPts val="0"/>
              </a:spcAft>
              <a:buSzPts val="3500"/>
              <a:buNone/>
              <a:defRPr>
                <a:latin typeface="Cardo"/>
                <a:ea typeface="Cardo"/>
                <a:cs typeface="Cardo"/>
                <a:sym typeface="Cardo"/>
              </a:defRPr>
            </a:lvl2pPr>
            <a:lvl3pPr lvl="2">
              <a:spcBef>
                <a:spcPts val="0"/>
              </a:spcBef>
              <a:spcAft>
                <a:spcPts val="0"/>
              </a:spcAft>
              <a:buSzPts val="3500"/>
              <a:buNone/>
              <a:defRPr>
                <a:latin typeface="Cardo"/>
                <a:ea typeface="Cardo"/>
                <a:cs typeface="Cardo"/>
                <a:sym typeface="Cardo"/>
              </a:defRPr>
            </a:lvl3pPr>
            <a:lvl4pPr lvl="3">
              <a:spcBef>
                <a:spcPts val="0"/>
              </a:spcBef>
              <a:spcAft>
                <a:spcPts val="0"/>
              </a:spcAft>
              <a:buSzPts val="3500"/>
              <a:buNone/>
              <a:defRPr>
                <a:latin typeface="Cardo"/>
                <a:ea typeface="Cardo"/>
                <a:cs typeface="Cardo"/>
                <a:sym typeface="Cardo"/>
              </a:defRPr>
            </a:lvl4pPr>
            <a:lvl5pPr lvl="4">
              <a:spcBef>
                <a:spcPts val="0"/>
              </a:spcBef>
              <a:spcAft>
                <a:spcPts val="0"/>
              </a:spcAft>
              <a:buSzPts val="3500"/>
              <a:buNone/>
              <a:defRPr>
                <a:latin typeface="Cardo"/>
                <a:ea typeface="Cardo"/>
                <a:cs typeface="Cardo"/>
                <a:sym typeface="Cardo"/>
              </a:defRPr>
            </a:lvl5pPr>
            <a:lvl6pPr lvl="5">
              <a:spcBef>
                <a:spcPts val="0"/>
              </a:spcBef>
              <a:spcAft>
                <a:spcPts val="0"/>
              </a:spcAft>
              <a:buSzPts val="3500"/>
              <a:buNone/>
              <a:defRPr>
                <a:latin typeface="Cardo"/>
                <a:ea typeface="Cardo"/>
                <a:cs typeface="Cardo"/>
                <a:sym typeface="Cardo"/>
              </a:defRPr>
            </a:lvl6pPr>
            <a:lvl7pPr lvl="6">
              <a:spcBef>
                <a:spcPts val="0"/>
              </a:spcBef>
              <a:spcAft>
                <a:spcPts val="0"/>
              </a:spcAft>
              <a:buSzPts val="3500"/>
              <a:buNone/>
              <a:defRPr>
                <a:latin typeface="Cardo"/>
                <a:ea typeface="Cardo"/>
                <a:cs typeface="Cardo"/>
                <a:sym typeface="Cardo"/>
              </a:defRPr>
            </a:lvl7pPr>
            <a:lvl8pPr lvl="7">
              <a:spcBef>
                <a:spcPts val="0"/>
              </a:spcBef>
              <a:spcAft>
                <a:spcPts val="0"/>
              </a:spcAft>
              <a:buSzPts val="3500"/>
              <a:buNone/>
              <a:defRPr>
                <a:latin typeface="Cardo"/>
                <a:ea typeface="Cardo"/>
                <a:cs typeface="Cardo"/>
                <a:sym typeface="Cardo"/>
              </a:defRPr>
            </a:lvl8pPr>
            <a:lvl9pPr lvl="8">
              <a:spcBef>
                <a:spcPts val="0"/>
              </a:spcBef>
              <a:spcAft>
                <a:spcPts val="0"/>
              </a:spcAft>
              <a:buSzPts val="3500"/>
              <a:buNone/>
              <a:defRPr>
                <a:latin typeface="Cardo"/>
                <a:ea typeface="Cardo"/>
                <a:cs typeface="Cardo"/>
                <a:sym typeface="Cardo"/>
              </a:defRPr>
            </a:lvl9pPr>
          </a:lstStyle>
          <a:p/>
        </p:txBody>
      </p:sp>
      <p:grpSp>
        <p:nvGrpSpPr>
          <p:cNvPr id="134" name="Google Shape;134;p17"/>
          <p:cNvGrpSpPr/>
          <p:nvPr/>
        </p:nvGrpSpPr>
        <p:grpSpPr>
          <a:xfrm>
            <a:off x="0" y="-805349"/>
            <a:ext cx="9763800" cy="7934649"/>
            <a:chOff x="0" y="-805349"/>
            <a:chExt cx="9763800" cy="7934649"/>
          </a:xfrm>
        </p:grpSpPr>
        <p:pic>
          <p:nvPicPr>
            <p:cNvPr id="135" name="Google Shape;135;p17"/>
            <p:cNvPicPr preferRelativeResize="0"/>
            <p:nvPr/>
          </p:nvPicPr>
          <p:blipFill>
            <a:blip r:embed="rId3">
              <a:alphaModFix amt="21000"/>
            </a:blip>
            <a:stretch>
              <a:fillRect/>
            </a:stretch>
          </p:blipFill>
          <p:spPr>
            <a:xfrm rot="-5400000">
              <a:off x="-2349749" y="2349750"/>
              <a:ext cx="7129298" cy="2429801"/>
            </a:xfrm>
            <a:prstGeom prst="rect">
              <a:avLst/>
            </a:prstGeom>
            <a:noFill/>
            <a:ln>
              <a:noFill/>
            </a:ln>
          </p:spPr>
        </p:pic>
        <p:pic>
          <p:nvPicPr>
            <p:cNvPr id="136" name="Google Shape;136;p17"/>
            <p:cNvPicPr preferRelativeResize="0"/>
            <p:nvPr/>
          </p:nvPicPr>
          <p:blipFill>
            <a:blip r:embed="rId4">
              <a:alphaModFix amt="40000"/>
            </a:blip>
            <a:stretch>
              <a:fillRect/>
            </a:stretch>
          </p:blipFill>
          <p:spPr>
            <a:xfrm>
              <a:off x="7439551" y="-805349"/>
              <a:ext cx="2324250" cy="2294753"/>
            </a:xfrm>
            <a:prstGeom prst="rect">
              <a:avLst/>
            </a:prstGeom>
            <a:noFill/>
            <a:ln>
              <a:noFill/>
            </a:ln>
          </p:spPr>
        </p:pic>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3_1">
    <p:spTree>
      <p:nvGrpSpPr>
        <p:cNvPr id="137" name="Shape 137"/>
        <p:cNvGrpSpPr/>
        <p:nvPr/>
      </p:nvGrpSpPr>
      <p:grpSpPr>
        <a:xfrm>
          <a:off x="0" y="0"/>
          <a:ext cx="0" cy="0"/>
          <a:chOff x="0" y="0"/>
          <a:chExt cx="0" cy="0"/>
        </a:xfrm>
      </p:grpSpPr>
      <p:pic>
        <p:nvPicPr>
          <p:cNvPr id="138" name="Google Shape;138;p18"/>
          <p:cNvPicPr preferRelativeResize="0"/>
          <p:nvPr/>
        </p:nvPicPr>
        <p:blipFill>
          <a:blip r:embed="rId2">
            <a:alphaModFix amt="57000"/>
          </a:blip>
          <a:stretch>
            <a:fillRect/>
          </a:stretch>
        </p:blipFill>
        <p:spPr>
          <a:xfrm>
            <a:off x="0" y="0"/>
            <a:ext cx="9144000" cy="5143500"/>
          </a:xfrm>
          <a:prstGeom prst="rect">
            <a:avLst/>
          </a:prstGeom>
          <a:noFill/>
          <a:ln>
            <a:noFill/>
          </a:ln>
        </p:spPr>
      </p:pic>
      <p:sp>
        <p:nvSpPr>
          <p:cNvPr id="139" name="Google Shape;139;p18"/>
          <p:cNvSpPr txBox="1"/>
          <p:nvPr>
            <p:ph type="title"/>
          </p:nvPr>
        </p:nvSpPr>
        <p:spPr>
          <a:xfrm>
            <a:off x="715050" y="535000"/>
            <a:ext cx="7713900" cy="572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500"/>
              <a:buNone/>
              <a:defRPr sz="2500"/>
            </a:lvl1pPr>
            <a:lvl2pPr lvl="1" rtl="0">
              <a:spcBef>
                <a:spcPts val="0"/>
              </a:spcBef>
              <a:spcAft>
                <a:spcPts val="0"/>
              </a:spcAft>
              <a:buSzPts val="3500"/>
              <a:buNone/>
              <a:defRPr>
                <a:latin typeface="Cardo"/>
                <a:ea typeface="Cardo"/>
                <a:cs typeface="Cardo"/>
                <a:sym typeface="Cardo"/>
              </a:defRPr>
            </a:lvl2pPr>
            <a:lvl3pPr lvl="2" rtl="0">
              <a:spcBef>
                <a:spcPts val="0"/>
              </a:spcBef>
              <a:spcAft>
                <a:spcPts val="0"/>
              </a:spcAft>
              <a:buSzPts val="3500"/>
              <a:buNone/>
              <a:defRPr>
                <a:latin typeface="Cardo"/>
                <a:ea typeface="Cardo"/>
                <a:cs typeface="Cardo"/>
                <a:sym typeface="Cardo"/>
              </a:defRPr>
            </a:lvl3pPr>
            <a:lvl4pPr lvl="3" rtl="0">
              <a:spcBef>
                <a:spcPts val="0"/>
              </a:spcBef>
              <a:spcAft>
                <a:spcPts val="0"/>
              </a:spcAft>
              <a:buSzPts val="3500"/>
              <a:buNone/>
              <a:defRPr>
                <a:latin typeface="Cardo"/>
                <a:ea typeface="Cardo"/>
                <a:cs typeface="Cardo"/>
                <a:sym typeface="Cardo"/>
              </a:defRPr>
            </a:lvl4pPr>
            <a:lvl5pPr lvl="4" rtl="0">
              <a:spcBef>
                <a:spcPts val="0"/>
              </a:spcBef>
              <a:spcAft>
                <a:spcPts val="0"/>
              </a:spcAft>
              <a:buSzPts val="3500"/>
              <a:buNone/>
              <a:defRPr>
                <a:latin typeface="Cardo"/>
                <a:ea typeface="Cardo"/>
                <a:cs typeface="Cardo"/>
                <a:sym typeface="Cardo"/>
              </a:defRPr>
            </a:lvl5pPr>
            <a:lvl6pPr lvl="5" rtl="0">
              <a:spcBef>
                <a:spcPts val="0"/>
              </a:spcBef>
              <a:spcAft>
                <a:spcPts val="0"/>
              </a:spcAft>
              <a:buSzPts val="3500"/>
              <a:buNone/>
              <a:defRPr>
                <a:latin typeface="Cardo"/>
                <a:ea typeface="Cardo"/>
                <a:cs typeface="Cardo"/>
                <a:sym typeface="Cardo"/>
              </a:defRPr>
            </a:lvl6pPr>
            <a:lvl7pPr lvl="6" rtl="0">
              <a:spcBef>
                <a:spcPts val="0"/>
              </a:spcBef>
              <a:spcAft>
                <a:spcPts val="0"/>
              </a:spcAft>
              <a:buSzPts val="3500"/>
              <a:buNone/>
              <a:defRPr>
                <a:latin typeface="Cardo"/>
                <a:ea typeface="Cardo"/>
                <a:cs typeface="Cardo"/>
                <a:sym typeface="Cardo"/>
              </a:defRPr>
            </a:lvl7pPr>
            <a:lvl8pPr lvl="7" rtl="0">
              <a:spcBef>
                <a:spcPts val="0"/>
              </a:spcBef>
              <a:spcAft>
                <a:spcPts val="0"/>
              </a:spcAft>
              <a:buSzPts val="3500"/>
              <a:buNone/>
              <a:defRPr>
                <a:latin typeface="Cardo"/>
                <a:ea typeface="Cardo"/>
                <a:cs typeface="Cardo"/>
                <a:sym typeface="Cardo"/>
              </a:defRPr>
            </a:lvl8pPr>
            <a:lvl9pPr lvl="8" rtl="0">
              <a:spcBef>
                <a:spcPts val="0"/>
              </a:spcBef>
              <a:spcAft>
                <a:spcPts val="0"/>
              </a:spcAft>
              <a:buSzPts val="3500"/>
              <a:buNone/>
              <a:defRPr>
                <a:latin typeface="Cardo"/>
                <a:ea typeface="Cardo"/>
                <a:cs typeface="Cardo"/>
                <a:sym typeface="Cardo"/>
              </a:defRPr>
            </a:lvl9pPr>
          </a:lstStyle>
          <a:p/>
        </p:txBody>
      </p:sp>
      <p:pic>
        <p:nvPicPr>
          <p:cNvPr id="140" name="Google Shape;140;p18"/>
          <p:cNvPicPr preferRelativeResize="0"/>
          <p:nvPr/>
        </p:nvPicPr>
        <p:blipFill>
          <a:blip r:embed="rId3">
            <a:alphaModFix amt="60000"/>
          </a:blip>
          <a:stretch>
            <a:fillRect/>
          </a:stretch>
        </p:blipFill>
        <p:spPr>
          <a:xfrm>
            <a:off x="-1029327" y="3181250"/>
            <a:ext cx="2881223" cy="2929874"/>
          </a:xfrm>
          <a:prstGeom prst="rect">
            <a:avLst/>
          </a:prstGeom>
          <a:noFill/>
          <a:ln>
            <a:noFill/>
          </a:ln>
        </p:spPr>
      </p:pic>
      <p:pic>
        <p:nvPicPr>
          <p:cNvPr id="141" name="Google Shape;141;p18"/>
          <p:cNvPicPr preferRelativeResize="0"/>
          <p:nvPr/>
        </p:nvPicPr>
        <p:blipFill>
          <a:blip r:embed="rId4">
            <a:alphaModFix/>
          </a:blip>
          <a:stretch>
            <a:fillRect/>
          </a:stretch>
        </p:blipFill>
        <p:spPr>
          <a:xfrm rot="9116214">
            <a:off x="7511526" y="565727"/>
            <a:ext cx="2981601" cy="4012048"/>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3_1_1">
    <p:spTree>
      <p:nvGrpSpPr>
        <p:cNvPr id="142" name="Shape 142"/>
        <p:cNvGrpSpPr/>
        <p:nvPr/>
      </p:nvGrpSpPr>
      <p:grpSpPr>
        <a:xfrm>
          <a:off x="0" y="0"/>
          <a:ext cx="0" cy="0"/>
          <a:chOff x="0" y="0"/>
          <a:chExt cx="0" cy="0"/>
        </a:xfrm>
      </p:grpSpPr>
      <p:pic>
        <p:nvPicPr>
          <p:cNvPr id="143" name="Google Shape;143;p19"/>
          <p:cNvPicPr preferRelativeResize="0"/>
          <p:nvPr/>
        </p:nvPicPr>
        <p:blipFill>
          <a:blip r:embed="rId2">
            <a:alphaModFix amt="57000"/>
          </a:blip>
          <a:stretch>
            <a:fillRect/>
          </a:stretch>
        </p:blipFill>
        <p:spPr>
          <a:xfrm>
            <a:off x="0" y="0"/>
            <a:ext cx="9144000" cy="5143500"/>
          </a:xfrm>
          <a:prstGeom prst="rect">
            <a:avLst/>
          </a:prstGeom>
          <a:noFill/>
          <a:ln>
            <a:noFill/>
          </a:ln>
        </p:spPr>
      </p:pic>
      <p:grpSp>
        <p:nvGrpSpPr>
          <p:cNvPr id="144" name="Google Shape;144;p19"/>
          <p:cNvGrpSpPr/>
          <p:nvPr/>
        </p:nvGrpSpPr>
        <p:grpSpPr>
          <a:xfrm>
            <a:off x="-576577" y="-1474725"/>
            <a:ext cx="10363825" cy="2929874"/>
            <a:chOff x="-576577" y="-1227375"/>
            <a:chExt cx="10363825" cy="2929874"/>
          </a:xfrm>
        </p:grpSpPr>
        <p:pic>
          <p:nvPicPr>
            <p:cNvPr id="145" name="Google Shape;145;p19"/>
            <p:cNvPicPr preferRelativeResize="0"/>
            <p:nvPr/>
          </p:nvPicPr>
          <p:blipFill>
            <a:blip r:embed="rId3">
              <a:alphaModFix amt="52000"/>
            </a:blip>
            <a:stretch>
              <a:fillRect/>
            </a:stretch>
          </p:blipFill>
          <p:spPr>
            <a:xfrm flipH="1">
              <a:off x="7474223" y="-1184322"/>
              <a:ext cx="2313025" cy="2519726"/>
            </a:xfrm>
            <a:prstGeom prst="rect">
              <a:avLst/>
            </a:prstGeom>
            <a:noFill/>
            <a:ln>
              <a:noFill/>
            </a:ln>
          </p:spPr>
        </p:pic>
        <p:pic>
          <p:nvPicPr>
            <p:cNvPr id="146" name="Google Shape;146;p19"/>
            <p:cNvPicPr preferRelativeResize="0"/>
            <p:nvPr/>
          </p:nvPicPr>
          <p:blipFill>
            <a:blip r:embed="rId4">
              <a:alphaModFix amt="57000"/>
            </a:blip>
            <a:stretch>
              <a:fillRect/>
            </a:stretch>
          </p:blipFill>
          <p:spPr>
            <a:xfrm>
              <a:off x="-576577" y="-1227375"/>
              <a:ext cx="2881223" cy="2929874"/>
            </a:xfrm>
            <a:prstGeom prst="rect">
              <a:avLst/>
            </a:prstGeom>
            <a:noFill/>
            <a:ln>
              <a:noFill/>
            </a:ln>
          </p:spPr>
        </p:pic>
      </p:grpSp>
      <p:sp>
        <p:nvSpPr>
          <p:cNvPr id="147" name="Google Shape;147;p19"/>
          <p:cNvSpPr txBox="1"/>
          <p:nvPr>
            <p:ph type="title"/>
          </p:nvPr>
        </p:nvSpPr>
        <p:spPr>
          <a:xfrm>
            <a:off x="715050" y="535000"/>
            <a:ext cx="7713900" cy="572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500"/>
              <a:buNone/>
              <a:defRPr sz="2500"/>
            </a:lvl1pPr>
            <a:lvl2pPr lvl="1" rtl="0">
              <a:spcBef>
                <a:spcPts val="0"/>
              </a:spcBef>
              <a:spcAft>
                <a:spcPts val="0"/>
              </a:spcAft>
              <a:buSzPts val="3500"/>
              <a:buNone/>
              <a:defRPr>
                <a:latin typeface="Cardo"/>
                <a:ea typeface="Cardo"/>
                <a:cs typeface="Cardo"/>
                <a:sym typeface="Cardo"/>
              </a:defRPr>
            </a:lvl2pPr>
            <a:lvl3pPr lvl="2" rtl="0">
              <a:spcBef>
                <a:spcPts val="0"/>
              </a:spcBef>
              <a:spcAft>
                <a:spcPts val="0"/>
              </a:spcAft>
              <a:buSzPts val="3500"/>
              <a:buNone/>
              <a:defRPr>
                <a:latin typeface="Cardo"/>
                <a:ea typeface="Cardo"/>
                <a:cs typeface="Cardo"/>
                <a:sym typeface="Cardo"/>
              </a:defRPr>
            </a:lvl3pPr>
            <a:lvl4pPr lvl="3" rtl="0">
              <a:spcBef>
                <a:spcPts val="0"/>
              </a:spcBef>
              <a:spcAft>
                <a:spcPts val="0"/>
              </a:spcAft>
              <a:buSzPts val="3500"/>
              <a:buNone/>
              <a:defRPr>
                <a:latin typeface="Cardo"/>
                <a:ea typeface="Cardo"/>
                <a:cs typeface="Cardo"/>
                <a:sym typeface="Cardo"/>
              </a:defRPr>
            </a:lvl4pPr>
            <a:lvl5pPr lvl="4" rtl="0">
              <a:spcBef>
                <a:spcPts val="0"/>
              </a:spcBef>
              <a:spcAft>
                <a:spcPts val="0"/>
              </a:spcAft>
              <a:buSzPts val="3500"/>
              <a:buNone/>
              <a:defRPr>
                <a:latin typeface="Cardo"/>
                <a:ea typeface="Cardo"/>
                <a:cs typeface="Cardo"/>
                <a:sym typeface="Cardo"/>
              </a:defRPr>
            </a:lvl5pPr>
            <a:lvl6pPr lvl="5" rtl="0">
              <a:spcBef>
                <a:spcPts val="0"/>
              </a:spcBef>
              <a:spcAft>
                <a:spcPts val="0"/>
              </a:spcAft>
              <a:buSzPts val="3500"/>
              <a:buNone/>
              <a:defRPr>
                <a:latin typeface="Cardo"/>
                <a:ea typeface="Cardo"/>
                <a:cs typeface="Cardo"/>
                <a:sym typeface="Cardo"/>
              </a:defRPr>
            </a:lvl6pPr>
            <a:lvl7pPr lvl="6" rtl="0">
              <a:spcBef>
                <a:spcPts val="0"/>
              </a:spcBef>
              <a:spcAft>
                <a:spcPts val="0"/>
              </a:spcAft>
              <a:buSzPts val="3500"/>
              <a:buNone/>
              <a:defRPr>
                <a:latin typeface="Cardo"/>
                <a:ea typeface="Cardo"/>
                <a:cs typeface="Cardo"/>
                <a:sym typeface="Cardo"/>
              </a:defRPr>
            </a:lvl7pPr>
            <a:lvl8pPr lvl="7" rtl="0">
              <a:spcBef>
                <a:spcPts val="0"/>
              </a:spcBef>
              <a:spcAft>
                <a:spcPts val="0"/>
              </a:spcAft>
              <a:buSzPts val="3500"/>
              <a:buNone/>
              <a:defRPr>
                <a:latin typeface="Cardo"/>
                <a:ea typeface="Cardo"/>
                <a:cs typeface="Cardo"/>
                <a:sym typeface="Cardo"/>
              </a:defRPr>
            </a:lvl8pPr>
            <a:lvl9pPr lvl="8" rtl="0">
              <a:spcBef>
                <a:spcPts val="0"/>
              </a:spcBef>
              <a:spcAft>
                <a:spcPts val="0"/>
              </a:spcAft>
              <a:buSzPts val="3500"/>
              <a:buNone/>
              <a:defRPr>
                <a:latin typeface="Cardo"/>
                <a:ea typeface="Cardo"/>
                <a:cs typeface="Cardo"/>
                <a:sym typeface="Cardo"/>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CUSTOM_3_1_1_1">
    <p:spTree>
      <p:nvGrpSpPr>
        <p:cNvPr id="148" name="Shape 148"/>
        <p:cNvGrpSpPr/>
        <p:nvPr/>
      </p:nvGrpSpPr>
      <p:grpSpPr>
        <a:xfrm>
          <a:off x="0" y="0"/>
          <a:ext cx="0" cy="0"/>
          <a:chOff x="0" y="0"/>
          <a:chExt cx="0" cy="0"/>
        </a:xfrm>
      </p:grpSpPr>
      <p:pic>
        <p:nvPicPr>
          <p:cNvPr id="149" name="Google Shape;149;p20"/>
          <p:cNvPicPr preferRelativeResize="0"/>
          <p:nvPr/>
        </p:nvPicPr>
        <p:blipFill>
          <a:blip r:embed="rId2">
            <a:alphaModFix amt="57000"/>
          </a:blip>
          <a:stretch>
            <a:fillRect/>
          </a:stretch>
        </p:blipFill>
        <p:spPr>
          <a:xfrm>
            <a:off x="0" y="0"/>
            <a:ext cx="9144000" cy="5143500"/>
          </a:xfrm>
          <a:prstGeom prst="rect">
            <a:avLst/>
          </a:prstGeom>
          <a:noFill/>
          <a:ln>
            <a:noFill/>
          </a:ln>
        </p:spPr>
      </p:pic>
      <p:sp>
        <p:nvSpPr>
          <p:cNvPr id="150" name="Google Shape;150;p20"/>
          <p:cNvSpPr txBox="1"/>
          <p:nvPr>
            <p:ph type="title"/>
          </p:nvPr>
        </p:nvSpPr>
        <p:spPr>
          <a:xfrm>
            <a:off x="715050" y="535000"/>
            <a:ext cx="7713900" cy="572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500"/>
              <a:buNone/>
              <a:defRPr sz="2500"/>
            </a:lvl1pPr>
            <a:lvl2pPr lvl="1" rtl="0">
              <a:spcBef>
                <a:spcPts val="0"/>
              </a:spcBef>
              <a:spcAft>
                <a:spcPts val="0"/>
              </a:spcAft>
              <a:buSzPts val="3500"/>
              <a:buNone/>
              <a:defRPr>
                <a:latin typeface="Cardo"/>
                <a:ea typeface="Cardo"/>
                <a:cs typeface="Cardo"/>
                <a:sym typeface="Cardo"/>
              </a:defRPr>
            </a:lvl2pPr>
            <a:lvl3pPr lvl="2" rtl="0">
              <a:spcBef>
                <a:spcPts val="0"/>
              </a:spcBef>
              <a:spcAft>
                <a:spcPts val="0"/>
              </a:spcAft>
              <a:buSzPts val="3500"/>
              <a:buNone/>
              <a:defRPr>
                <a:latin typeface="Cardo"/>
                <a:ea typeface="Cardo"/>
                <a:cs typeface="Cardo"/>
                <a:sym typeface="Cardo"/>
              </a:defRPr>
            </a:lvl3pPr>
            <a:lvl4pPr lvl="3" rtl="0">
              <a:spcBef>
                <a:spcPts val="0"/>
              </a:spcBef>
              <a:spcAft>
                <a:spcPts val="0"/>
              </a:spcAft>
              <a:buSzPts val="3500"/>
              <a:buNone/>
              <a:defRPr>
                <a:latin typeface="Cardo"/>
                <a:ea typeface="Cardo"/>
                <a:cs typeface="Cardo"/>
                <a:sym typeface="Cardo"/>
              </a:defRPr>
            </a:lvl4pPr>
            <a:lvl5pPr lvl="4" rtl="0">
              <a:spcBef>
                <a:spcPts val="0"/>
              </a:spcBef>
              <a:spcAft>
                <a:spcPts val="0"/>
              </a:spcAft>
              <a:buSzPts val="3500"/>
              <a:buNone/>
              <a:defRPr>
                <a:latin typeface="Cardo"/>
                <a:ea typeface="Cardo"/>
                <a:cs typeface="Cardo"/>
                <a:sym typeface="Cardo"/>
              </a:defRPr>
            </a:lvl5pPr>
            <a:lvl6pPr lvl="5" rtl="0">
              <a:spcBef>
                <a:spcPts val="0"/>
              </a:spcBef>
              <a:spcAft>
                <a:spcPts val="0"/>
              </a:spcAft>
              <a:buSzPts val="3500"/>
              <a:buNone/>
              <a:defRPr>
                <a:latin typeface="Cardo"/>
                <a:ea typeface="Cardo"/>
                <a:cs typeface="Cardo"/>
                <a:sym typeface="Cardo"/>
              </a:defRPr>
            </a:lvl6pPr>
            <a:lvl7pPr lvl="6" rtl="0">
              <a:spcBef>
                <a:spcPts val="0"/>
              </a:spcBef>
              <a:spcAft>
                <a:spcPts val="0"/>
              </a:spcAft>
              <a:buSzPts val="3500"/>
              <a:buNone/>
              <a:defRPr>
                <a:latin typeface="Cardo"/>
                <a:ea typeface="Cardo"/>
                <a:cs typeface="Cardo"/>
                <a:sym typeface="Cardo"/>
              </a:defRPr>
            </a:lvl7pPr>
            <a:lvl8pPr lvl="7" rtl="0">
              <a:spcBef>
                <a:spcPts val="0"/>
              </a:spcBef>
              <a:spcAft>
                <a:spcPts val="0"/>
              </a:spcAft>
              <a:buSzPts val="3500"/>
              <a:buNone/>
              <a:defRPr>
                <a:latin typeface="Cardo"/>
                <a:ea typeface="Cardo"/>
                <a:cs typeface="Cardo"/>
                <a:sym typeface="Cardo"/>
              </a:defRPr>
            </a:lvl8pPr>
            <a:lvl9pPr lvl="8" rtl="0">
              <a:spcBef>
                <a:spcPts val="0"/>
              </a:spcBef>
              <a:spcAft>
                <a:spcPts val="0"/>
              </a:spcAft>
              <a:buSzPts val="3500"/>
              <a:buNone/>
              <a:defRPr>
                <a:latin typeface="Cardo"/>
                <a:ea typeface="Cardo"/>
                <a:cs typeface="Cardo"/>
                <a:sym typeface="Cardo"/>
              </a:defRPr>
            </a:lvl9pPr>
          </a:lstStyle>
          <a:p/>
        </p:txBody>
      </p:sp>
      <p:grpSp>
        <p:nvGrpSpPr>
          <p:cNvPr id="151" name="Google Shape;151;p20"/>
          <p:cNvGrpSpPr/>
          <p:nvPr/>
        </p:nvGrpSpPr>
        <p:grpSpPr>
          <a:xfrm>
            <a:off x="-1846500" y="-1386399"/>
            <a:ext cx="11304528" cy="8107960"/>
            <a:chOff x="-1846500" y="-1386399"/>
            <a:chExt cx="11304528" cy="8107960"/>
          </a:xfrm>
        </p:grpSpPr>
        <p:pic>
          <p:nvPicPr>
            <p:cNvPr id="152" name="Google Shape;152;p20"/>
            <p:cNvPicPr preferRelativeResize="0"/>
            <p:nvPr/>
          </p:nvPicPr>
          <p:blipFill>
            <a:blip r:embed="rId3">
              <a:alphaModFix amt="35000"/>
            </a:blip>
            <a:stretch>
              <a:fillRect/>
            </a:stretch>
          </p:blipFill>
          <p:spPr>
            <a:xfrm>
              <a:off x="6686275" y="-1386399"/>
              <a:ext cx="2771753" cy="2736575"/>
            </a:xfrm>
            <a:prstGeom prst="rect">
              <a:avLst/>
            </a:prstGeom>
            <a:noFill/>
            <a:ln>
              <a:noFill/>
            </a:ln>
          </p:spPr>
        </p:pic>
        <p:pic>
          <p:nvPicPr>
            <p:cNvPr id="153" name="Google Shape;153;p20"/>
            <p:cNvPicPr preferRelativeResize="0"/>
            <p:nvPr/>
          </p:nvPicPr>
          <p:blipFill>
            <a:blip r:embed="rId4">
              <a:alphaModFix amt="47000"/>
            </a:blip>
            <a:stretch>
              <a:fillRect/>
            </a:stretch>
          </p:blipFill>
          <p:spPr>
            <a:xfrm rot="5203858">
              <a:off x="-1631029" y="3518279"/>
              <a:ext cx="2980001" cy="3246294"/>
            </a:xfrm>
            <a:prstGeom prst="rect">
              <a:avLst/>
            </a:prstGeom>
            <a:noFill/>
            <a:ln>
              <a:noFill/>
            </a:ln>
          </p:spPr>
        </p:pic>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pic>
        <p:nvPicPr>
          <p:cNvPr id="16" name="Google Shape;16;p3"/>
          <p:cNvPicPr preferRelativeResize="0"/>
          <p:nvPr/>
        </p:nvPicPr>
        <p:blipFill>
          <a:blip r:embed="rId2">
            <a:alphaModFix amt="57000"/>
          </a:blip>
          <a:stretch>
            <a:fillRect/>
          </a:stretch>
        </p:blipFill>
        <p:spPr>
          <a:xfrm>
            <a:off x="0" y="0"/>
            <a:ext cx="9144000" cy="5143500"/>
          </a:xfrm>
          <a:prstGeom prst="rect">
            <a:avLst/>
          </a:prstGeom>
          <a:noFill/>
          <a:ln>
            <a:noFill/>
          </a:ln>
        </p:spPr>
      </p:pic>
      <p:pic>
        <p:nvPicPr>
          <p:cNvPr id="17" name="Google Shape;17;p3"/>
          <p:cNvPicPr preferRelativeResize="0"/>
          <p:nvPr/>
        </p:nvPicPr>
        <p:blipFill>
          <a:blip r:embed="rId3">
            <a:alphaModFix amt="30000"/>
          </a:blip>
          <a:stretch>
            <a:fillRect/>
          </a:stretch>
        </p:blipFill>
        <p:spPr>
          <a:xfrm>
            <a:off x="0" y="-431300"/>
            <a:ext cx="9144003" cy="6098975"/>
          </a:xfrm>
          <a:prstGeom prst="rect">
            <a:avLst/>
          </a:prstGeom>
          <a:noFill/>
          <a:ln>
            <a:noFill/>
          </a:ln>
        </p:spPr>
      </p:pic>
      <p:sp>
        <p:nvSpPr>
          <p:cNvPr id="18" name="Google Shape;18;p3"/>
          <p:cNvSpPr txBox="1"/>
          <p:nvPr>
            <p:ph type="title"/>
          </p:nvPr>
        </p:nvSpPr>
        <p:spPr>
          <a:xfrm>
            <a:off x="3187850" y="2102909"/>
            <a:ext cx="2768400" cy="1117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9" name="Google Shape;19;p3"/>
          <p:cNvSpPr txBox="1"/>
          <p:nvPr>
            <p:ph hasCustomPrompt="1" idx="2" type="title"/>
          </p:nvPr>
        </p:nvSpPr>
        <p:spPr>
          <a:xfrm>
            <a:off x="3187800" y="929450"/>
            <a:ext cx="2768400" cy="1079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10300">
                <a:solidFill>
                  <a:schemeClr val="accent1"/>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20" name="Google Shape;20;p3"/>
          <p:cNvSpPr txBox="1"/>
          <p:nvPr>
            <p:ph idx="1" type="subTitle"/>
          </p:nvPr>
        </p:nvSpPr>
        <p:spPr>
          <a:xfrm>
            <a:off x="3187850" y="3475316"/>
            <a:ext cx="2768400" cy="713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600">
                <a:solidFill>
                  <a:schemeClr val="dk1"/>
                </a:solidFill>
                <a:latin typeface="Quicksand"/>
                <a:ea typeface="Quicksand"/>
                <a:cs typeface="Quicksand"/>
                <a:sym typeface="Quicksand"/>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5">
  <p:cSld name="CUSTOM_3_1_1_1_1">
    <p:spTree>
      <p:nvGrpSpPr>
        <p:cNvPr id="154" name="Shape 154"/>
        <p:cNvGrpSpPr/>
        <p:nvPr/>
      </p:nvGrpSpPr>
      <p:grpSpPr>
        <a:xfrm>
          <a:off x="0" y="0"/>
          <a:ext cx="0" cy="0"/>
          <a:chOff x="0" y="0"/>
          <a:chExt cx="0" cy="0"/>
        </a:xfrm>
      </p:grpSpPr>
      <p:pic>
        <p:nvPicPr>
          <p:cNvPr id="155" name="Google Shape;155;p21"/>
          <p:cNvPicPr preferRelativeResize="0"/>
          <p:nvPr/>
        </p:nvPicPr>
        <p:blipFill>
          <a:blip r:embed="rId2">
            <a:alphaModFix amt="57000"/>
          </a:blip>
          <a:stretch>
            <a:fillRect/>
          </a:stretch>
        </p:blipFill>
        <p:spPr>
          <a:xfrm>
            <a:off x="0" y="0"/>
            <a:ext cx="9144000" cy="5143500"/>
          </a:xfrm>
          <a:prstGeom prst="rect">
            <a:avLst/>
          </a:prstGeom>
          <a:noFill/>
          <a:ln>
            <a:noFill/>
          </a:ln>
        </p:spPr>
      </p:pic>
      <p:sp>
        <p:nvSpPr>
          <p:cNvPr id="156" name="Google Shape;156;p21"/>
          <p:cNvSpPr txBox="1"/>
          <p:nvPr>
            <p:ph type="title"/>
          </p:nvPr>
        </p:nvSpPr>
        <p:spPr>
          <a:xfrm>
            <a:off x="715050" y="535000"/>
            <a:ext cx="7713900" cy="572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500"/>
              <a:buNone/>
              <a:defRPr sz="2500"/>
            </a:lvl1pPr>
            <a:lvl2pPr lvl="1" rtl="0">
              <a:spcBef>
                <a:spcPts val="0"/>
              </a:spcBef>
              <a:spcAft>
                <a:spcPts val="0"/>
              </a:spcAft>
              <a:buSzPts val="3500"/>
              <a:buNone/>
              <a:defRPr>
                <a:latin typeface="Cardo"/>
                <a:ea typeface="Cardo"/>
                <a:cs typeface="Cardo"/>
                <a:sym typeface="Cardo"/>
              </a:defRPr>
            </a:lvl2pPr>
            <a:lvl3pPr lvl="2" rtl="0">
              <a:spcBef>
                <a:spcPts val="0"/>
              </a:spcBef>
              <a:spcAft>
                <a:spcPts val="0"/>
              </a:spcAft>
              <a:buSzPts val="3500"/>
              <a:buNone/>
              <a:defRPr>
                <a:latin typeface="Cardo"/>
                <a:ea typeface="Cardo"/>
                <a:cs typeface="Cardo"/>
                <a:sym typeface="Cardo"/>
              </a:defRPr>
            </a:lvl3pPr>
            <a:lvl4pPr lvl="3" rtl="0">
              <a:spcBef>
                <a:spcPts val="0"/>
              </a:spcBef>
              <a:spcAft>
                <a:spcPts val="0"/>
              </a:spcAft>
              <a:buSzPts val="3500"/>
              <a:buNone/>
              <a:defRPr>
                <a:latin typeface="Cardo"/>
                <a:ea typeface="Cardo"/>
                <a:cs typeface="Cardo"/>
                <a:sym typeface="Cardo"/>
              </a:defRPr>
            </a:lvl4pPr>
            <a:lvl5pPr lvl="4" rtl="0">
              <a:spcBef>
                <a:spcPts val="0"/>
              </a:spcBef>
              <a:spcAft>
                <a:spcPts val="0"/>
              </a:spcAft>
              <a:buSzPts val="3500"/>
              <a:buNone/>
              <a:defRPr>
                <a:latin typeface="Cardo"/>
                <a:ea typeface="Cardo"/>
                <a:cs typeface="Cardo"/>
                <a:sym typeface="Cardo"/>
              </a:defRPr>
            </a:lvl5pPr>
            <a:lvl6pPr lvl="5" rtl="0">
              <a:spcBef>
                <a:spcPts val="0"/>
              </a:spcBef>
              <a:spcAft>
                <a:spcPts val="0"/>
              </a:spcAft>
              <a:buSzPts val="3500"/>
              <a:buNone/>
              <a:defRPr>
                <a:latin typeface="Cardo"/>
                <a:ea typeface="Cardo"/>
                <a:cs typeface="Cardo"/>
                <a:sym typeface="Cardo"/>
              </a:defRPr>
            </a:lvl6pPr>
            <a:lvl7pPr lvl="6" rtl="0">
              <a:spcBef>
                <a:spcPts val="0"/>
              </a:spcBef>
              <a:spcAft>
                <a:spcPts val="0"/>
              </a:spcAft>
              <a:buSzPts val="3500"/>
              <a:buNone/>
              <a:defRPr>
                <a:latin typeface="Cardo"/>
                <a:ea typeface="Cardo"/>
                <a:cs typeface="Cardo"/>
                <a:sym typeface="Cardo"/>
              </a:defRPr>
            </a:lvl7pPr>
            <a:lvl8pPr lvl="7" rtl="0">
              <a:spcBef>
                <a:spcPts val="0"/>
              </a:spcBef>
              <a:spcAft>
                <a:spcPts val="0"/>
              </a:spcAft>
              <a:buSzPts val="3500"/>
              <a:buNone/>
              <a:defRPr>
                <a:latin typeface="Cardo"/>
                <a:ea typeface="Cardo"/>
                <a:cs typeface="Cardo"/>
                <a:sym typeface="Cardo"/>
              </a:defRPr>
            </a:lvl8pPr>
            <a:lvl9pPr lvl="8" rtl="0">
              <a:spcBef>
                <a:spcPts val="0"/>
              </a:spcBef>
              <a:spcAft>
                <a:spcPts val="0"/>
              </a:spcAft>
              <a:buSzPts val="3500"/>
              <a:buNone/>
              <a:defRPr>
                <a:latin typeface="Cardo"/>
                <a:ea typeface="Cardo"/>
                <a:cs typeface="Cardo"/>
                <a:sym typeface="Cardo"/>
              </a:defRPr>
            </a:lvl9pPr>
          </a:lstStyle>
          <a:p/>
        </p:txBody>
      </p:sp>
      <p:grpSp>
        <p:nvGrpSpPr>
          <p:cNvPr id="157" name="Google Shape;157;p21"/>
          <p:cNvGrpSpPr/>
          <p:nvPr/>
        </p:nvGrpSpPr>
        <p:grpSpPr>
          <a:xfrm>
            <a:off x="-2260370" y="-3743099"/>
            <a:ext cx="14611870" cy="7885148"/>
            <a:chOff x="-2459845" y="-4046299"/>
            <a:chExt cx="14611870" cy="7885148"/>
          </a:xfrm>
        </p:grpSpPr>
        <p:pic>
          <p:nvPicPr>
            <p:cNvPr id="158" name="Google Shape;158;p21"/>
            <p:cNvPicPr preferRelativeResize="0"/>
            <p:nvPr/>
          </p:nvPicPr>
          <p:blipFill>
            <a:blip r:embed="rId3">
              <a:alphaModFix amt="32000"/>
            </a:blip>
            <a:stretch>
              <a:fillRect/>
            </a:stretch>
          </p:blipFill>
          <p:spPr>
            <a:xfrm rot="-10558877">
              <a:off x="-2298947" y="-1597926"/>
              <a:ext cx="3030302" cy="4698000"/>
            </a:xfrm>
            <a:prstGeom prst="rect">
              <a:avLst/>
            </a:prstGeom>
            <a:noFill/>
            <a:ln>
              <a:noFill/>
            </a:ln>
          </p:spPr>
        </p:pic>
        <p:pic>
          <p:nvPicPr>
            <p:cNvPr id="159" name="Google Shape;159;p21"/>
            <p:cNvPicPr preferRelativeResize="0"/>
            <p:nvPr/>
          </p:nvPicPr>
          <p:blipFill>
            <a:blip r:embed="rId4">
              <a:alphaModFix amt="50000"/>
            </a:blip>
            <a:stretch>
              <a:fillRect/>
            </a:stretch>
          </p:blipFill>
          <p:spPr>
            <a:xfrm>
              <a:off x="8428901" y="-4046299"/>
              <a:ext cx="3723124" cy="7885148"/>
            </a:xfrm>
            <a:prstGeom prst="rect">
              <a:avLst/>
            </a:prstGeom>
            <a:noFill/>
            <a:ln>
              <a:noFill/>
            </a:ln>
          </p:spPr>
        </p:pic>
      </p:gr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6">
  <p:cSld name="CUSTOM_3_1_1_1_1_1">
    <p:spTree>
      <p:nvGrpSpPr>
        <p:cNvPr id="160" name="Shape 160"/>
        <p:cNvGrpSpPr/>
        <p:nvPr/>
      </p:nvGrpSpPr>
      <p:grpSpPr>
        <a:xfrm>
          <a:off x="0" y="0"/>
          <a:ext cx="0" cy="0"/>
          <a:chOff x="0" y="0"/>
          <a:chExt cx="0" cy="0"/>
        </a:xfrm>
      </p:grpSpPr>
      <p:pic>
        <p:nvPicPr>
          <p:cNvPr id="161" name="Google Shape;161;p22"/>
          <p:cNvPicPr preferRelativeResize="0"/>
          <p:nvPr/>
        </p:nvPicPr>
        <p:blipFill>
          <a:blip r:embed="rId2">
            <a:alphaModFix amt="57000"/>
          </a:blip>
          <a:stretch>
            <a:fillRect/>
          </a:stretch>
        </p:blipFill>
        <p:spPr>
          <a:xfrm>
            <a:off x="0" y="0"/>
            <a:ext cx="9144000" cy="5143500"/>
          </a:xfrm>
          <a:prstGeom prst="rect">
            <a:avLst/>
          </a:prstGeom>
          <a:noFill/>
          <a:ln>
            <a:noFill/>
          </a:ln>
        </p:spPr>
      </p:pic>
      <p:sp>
        <p:nvSpPr>
          <p:cNvPr id="162" name="Google Shape;162;p22"/>
          <p:cNvSpPr txBox="1"/>
          <p:nvPr>
            <p:ph type="title"/>
          </p:nvPr>
        </p:nvSpPr>
        <p:spPr>
          <a:xfrm>
            <a:off x="715050" y="535000"/>
            <a:ext cx="7713900" cy="572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500"/>
              <a:buNone/>
              <a:defRPr sz="2500"/>
            </a:lvl1pPr>
            <a:lvl2pPr lvl="1" rtl="0">
              <a:spcBef>
                <a:spcPts val="0"/>
              </a:spcBef>
              <a:spcAft>
                <a:spcPts val="0"/>
              </a:spcAft>
              <a:buSzPts val="3500"/>
              <a:buNone/>
              <a:defRPr>
                <a:latin typeface="Cardo"/>
                <a:ea typeface="Cardo"/>
                <a:cs typeface="Cardo"/>
                <a:sym typeface="Cardo"/>
              </a:defRPr>
            </a:lvl2pPr>
            <a:lvl3pPr lvl="2" rtl="0">
              <a:spcBef>
                <a:spcPts val="0"/>
              </a:spcBef>
              <a:spcAft>
                <a:spcPts val="0"/>
              </a:spcAft>
              <a:buSzPts val="3500"/>
              <a:buNone/>
              <a:defRPr>
                <a:latin typeface="Cardo"/>
                <a:ea typeface="Cardo"/>
                <a:cs typeface="Cardo"/>
                <a:sym typeface="Cardo"/>
              </a:defRPr>
            </a:lvl3pPr>
            <a:lvl4pPr lvl="3" rtl="0">
              <a:spcBef>
                <a:spcPts val="0"/>
              </a:spcBef>
              <a:spcAft>
                <a:spcPts val="0"/>
              </a:spcAft>
              <a:buSzPts val="3500"/>
              <a:buNone/>
              <a:defRPr>
                <a:latin typeface="Cardo"/>
                <a:ea typeface="Cardo"/>
                <a:cs typeface="Cardo"/>
                <a:sym typeface="Cardo"/>
              </a:defRPr>
            </a:lvl4pPr>
            <a:lvl5pPr lvl="4" rtl="0">
              <a:spcBef>
                <a:spcPts val="0"/>
              </a:spcBef>
              <a:spcAft>
                <a:spcPts val="0"/>
              </a:spcAft>
              <a:buSzPts val="3500"/>
              <a:buNone/>
              <a:defRPr>
                <a:latin typeface="Cardo"/>
                <a:ea typeface="Cardo"/>
                <a:cs typeface="Cardo"/>
                <a:sym typeface="Cardo"/>
              </a:defRPr>
            </a:lvl5pPr>
            <a:lvl6pPr lvl="5" rtl="0">
              <a:spcBef>
                <a:spcPts val="0"/>
              </a:spcBef>
              <a:spcAft>
                <a:spcPts val="0"/>
              </a:spcAft>
              <a:buSzPts val="3500"/>
              <a:buNone/>
              <a:defRPr>
                <a:latin typeface="Cardo"/>
                <a:ea typeface="Cardo"/>
                <a:cs typeface="Cardo"/>
                <a:sym typeface="Cardo"/>
              </a:defRPr>
            </a:lvl6pPr>
            <a:lvl7pPr lvl="6" rtl="0">
              <a:spcBef>
                <a:spcPts val="0"/>
              </a:spcBef>
              <a:spcAft>
                <a:spcPts val="0"/>
              </a:spcAft>
              <a:buSzPts val="3500"/>
              <a:buNone/>
              <a:defRPr>
                <a:latin typeface="Cardo"/>
                <a:ea typeface="Cardo"/>
                <a:cs typeface="Cardo"/>
                <a:sym typeface="Cardo"/>
              </a:defRPr>
            </a:lvl7pPr>
            <a:lvl8pPr lvl="7" rtl="0">
              <a:spcBef>
                <a:spcPts val="0"/>
              </a:spcBef>
              <a:spcAft>
                <a:spcPts val="0"/>
              </a:spcAft>
              <a:buSzPts val="3500"/>
              <a:buNone/>
              <a:defRPr>
                <a:latin typeface="Cardo"/>
                <a:ea typeface="Cardo"/>
                <a:cs typeface="Cardo"/>
                <a:sym typeface="Cardo"/>
              </a:defRPr>
            </a:lvl8pPr>
            <a:lvl9pPr lvl="8" rtl="0">
              <a:spcBef>
                <a:spcPts val="0"/>
              </a:spcBef>
              <a:spcAft>
                <a:spcPts val="0"/>
              </a:spcAft>
              <a:buSzPts val="3500"/>
              <a:buNone/>
              <a:defRPr>
                <a:latin typeface="Cardo"/>
                <a:ea typeface="Cardo"/>
                <a:cs typeface="Cardo"/>
                <a:sym typeface="Cardo"/>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CUSTOM_2">
    <p:spTree>
      <p:nvGrpSpPr>
        <p:cNvPr id="163" name="Shape 163"/>
        <p:cNvGrpSpPr/>
        <p:nvPr/>
      </p:nvGrpSpPr>
      <p:grpSpPr>
        <a:xfrm>
          <a:off x="0" y="0"/>
          <a:ext cx="0" cy="0"/>
          <a:chOff x="0" y="0"/>
          <a:chExt cx="0" cy="0"/>
        </a:xfrm>
      </p:grpSpPr>
      <p:pic>
        <p:nvPicPr>
          <p:cNvPr id="164" name="Google Shape;164;p23"/>
          <p:cNvPicPr preferRelativeResize="0"/>
          <p:nvPr/>
        </p:nvPicPr>
        <p:blipFill>
          <a:blip r:embed="rId2">
            <a:alphaModFix amt="57000"/>
          </a:blip>
          <a:stretch>
            <a:fillRect/>
          </a:stretch>
        </p:blipFill>
        <p:spPr>
          <a:xfrm>
            <a:off x="0" y="0"/>
            <a:ext cx="9144000" cy="5143500"/>
          </a:xfrm>
          <a:prstGeom prst="rect">
            <a:avLst/>
          </a:prstGeom>
          <a:noFill/>
          <a:ln>
            <a:noFill/>
          </a:ln>
        </p:spPr>
      </p:pic>
      <p:sp>
        <p:nvSpPr>
          <p:cNvPr id="165" name="Google Shape;165;p23"/>
          <p:cNvSpPr txBox="1"/>
          <p:nvPr>
            <p:ph type="title"/>
          </p:nvPr>
        </p:nvSpPr>
        <p:spPr>
          <a:xfrm>
            <a:off x="4237673" y="1775425"/>
            <a:ext cx="2768400" cy="11175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66" name="Google Shape;166;p23"/>
          <p:cNvSpPr txBox="1"/>
          <p:nvPr>
            <p:ph hasCustomPrompt="1" idx="2" type="title"/>
          </p:nvPr>
        </p:nvSpPr>
        <p:spPr>
          <a:xfrm>
            <a:off x="2474011" y="1592863"/>
            <a:ext cx="2112300" cy="1413900"/>
          </a:xfrm>
          <a:prstGeom prst="rect">
            <a:avLst/>
          </a:prstGeom>
        </p:spPr>
        <p:txBody>
          <a:bodyPr anchorCtr="0" anchor="ctr" bIns="91425" lIns="91425" spcFirstLastPara="1" rIns="91425" wrap="square" tIns="91425">
            <a:noAutofit/>
          </a:bodyPr>
          <a:lstStyle>
            <a:lvl1pPr lvl="0" rtl="0">
              <a:spcBef>
                <a:spcPts val="0"/>
              </a:spcBef>
              <a:spcAft>
                <a:spcPts val="0"/>
              </a:spcAft>
              <a:buSzPts val="6000"/>
              <a:buNone/>
              <a:defRPr sz="10300">
                <a:solidFill>
                  <a:schemeClr val="accent1"/>
                </a:solidFill>
              </a:defRPr>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
        <p:nvSpPr>
          <p:cNvPr id="167" name="Google Shape;167;p23"/>
          <p:cNvSpPr txBox="1"/>
          <p:nvPr>
            <p:ph idx="1" type="subTitle"/>
          </p:nvPr>
        </p:nvSpPr>
        <p:spPr>
          <a:xfrm>
            <a:off x="4237673" y="3149536"/>
            <a:ext cx="2768400" cy="713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pic>
        <p:nvPicPr>
          <p:cNvPr id="168" name="Google Shape;168;p23"/>
          <p:cNvPicPr preferRelativeResize="0"/>
          <p:nvPr/>
        </p:nvPicPr>
        <p:blipFill>
          <a:blip r:embed="rId3">
            <a:alphaModFix amt="30000"/>
          </a:blip>
          <a:stretch>
            <a:fillRect/>
          </a:stretch>
        </p:blipFill>
        <p:spPr>
          <a:xfrm>
            <a:off x="0" y="-5"/>
            <a:ext cx="9144003" cy="3116462"/>
          </a:xfrm>
          <a:prstGeom prst="rect">
            <a:avLst/>
          </a:prstGeom>
          <a:noFill/>
          <a:ln>
            <a:noFill/>
          </a:ln>
        </p:spPr>
      </p:pic>
      <p:pic>
        <p:nvPicPr>
          <p:cNvPr id="169" name="Google Shape;169;p23"/>
          <p:cNvPicPr preferRelativeResize="0"/>
          <p:nvPr/>
        </p:nvPicPr>
        <p:blipFill>
          <a:blip r:embed="rId4">
            <a:alphaModFix amt="49000"/>
          </a:blip>
          <a:stretch>
            <a:fillRect/>
          </a:stretch>
        </p:blipFill>
        <p:spPr>
          <a:xfrm flipH="1" rot="5400000">
            <a:off x="6321149" y="2509026"/>
            <a:ext cx="2028050" cy="4295148"/>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CUSTOM_2_1">
    <p:spTree>
      <p:nvGrpSpPr>
        <p:cNvPr id="170" name="Shape 170"/>
        <p:cNvGrpSpPr/>
        <p:nvPr/>
      </p:nvGrpSpPr>
      <p:grpSpPr>
        <a:xfrm>
          <a:off x="0" y="0"/>
          <a:ext cx="0" cy="0"/>
          <a:chOff x="0" y="0"/>
          <a:chExt cx="0" cy="0"/>
        </a:xfrm>
      </p:grpSpPr>
      <p:pic>
        <p:nvPicPr>
          <p:cNvPr id="171" name="Google Shape;171;p24"/>
          <p:cNvPicPr preferRelativeResize="0"/>
          <p:nvPr/>
        </p:nvPicPr>
        <p:blipFill>
          <a:blip r:embed="rId2">
            <a:alphaModFix amt="57000"/>
          </a:blip>
          <a:stretch>
            <a:fillRect/>
          </a:stretch>
        </p:blipFill>
        <p:spPr>
          <a:xfrm>
            <a:off x="0" y="0"/>
            <a:ext cx="9144000" cy="5143500"/>
          </a:xfrm>
          <a:prstGeom prst="rect">
            <a:avLst/>
          </a:prstGeom>
          <a:noFill/>
          <a:ln>
            <a:noFill/>
          </a:ln>
        </p:spPr>
      </p:pic>
      <p:pic>
        <p:nvPicPr>
          <p:cNvPr id="172" name="Google Shape;172;p24"/>
          <p:cNvPicPr preferRelativeResize="0"/>
          <p:nvPr/>
        </p:nvPicPr>
        <p:blipFill>
          <a:blip r:embed="rId3">
            <a:alphaModFix amt="30000"/>
          </a:blip>
          <a:stretch>
            <a:fillRect/>
          </a:stretch>
        </p:blipFill>
        <p:spPr>
          <a:xfrm>
            <a:off x="0" y="-7"/>
            <a:ext cx="9144003" cy="6094507"/>
          </a:xfrm>
          <a:prstGeom prst="rect">
            <a:avLst/>
          </a:prstGeom>
          <a:noFill/>
          <a:ln>
            <a:noFill/>
          </a:ln>
        </p:spPr>
      </p:pic>
      <p:pic>
        <p:nvPicPr>
          <p:cNvPr id="173" name="Google Shape;173;p24"/>
          <p:cNvPicPr preferRelativeResize="0"/>
          <p:nvPr/>
        </p:nvPicPr>
        <p:blipFill>
          <a:blip r:embed="rId4">
            <a:alphaModFix amt="44000"/>
          </a:blip>
          <a:stretch>
            <a:fillRect/>
          </a:stretch>
        </p:blipFill>
        <p:spPr>
          <a:xfrm>
            <a:off x="-844998" y="-1237050"/>
            <a:ext cx="4705600" cy="4785050"/>
          </a:xfrm>
          <a:prstGeom prst="rect">
            <a:avLst/>
          </a:prstGeom>
          <a:noFill/>
          <a:ln>
            <a:noFill/>
          </a:ln>
        </p:spPr>
      </p:pic>
      <p:sp>
        <p:nvSpPr>
          <p:cNvPr id="174" name="Google Shape;174;p24"/>
          <p:cNvSpPr txBox="1"/>
          <p:nvPr>
            <p:ph type="title"/>
          </p:nvPr>
        </p:nvSpPr>
        <p:spPr>
          <a:xfrm>
            <a:off x="1887557" y="1850495"/>
            <a:ext cx="2971800" cy="11175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75" name="Google Shape;175;p24"/>
          <p:cNvSpPr txBox="1"/>
          <p:nvPr>
            <p:ph hasCustomPrompt="1" idx="2" type="title"/>
          </p:nvPr>
        </p:nvSpPr>
        <p:spPr>
          <a:xfrm>
            <a:off x="5091347" y="1436750"/>
            <a:ext cx="2165100" cy="1867800"/>
          </a:xfrm>
          <a:prstGeom prst="rect">
            <a:avLst/>
          </a:prstGeom>
        </p:spPr>
        <p:txBody>
          <a:bodyPr anchorCtr="0" anchor="ctr" bIns="91425" lIns="91425" spcFirstLastPara="1" rIns="91425" wrap="square" tIns="91425">
            <a:noAutofit/>
          </a:bodyPr>
          <a:lstStyle>
            <a:lvl1pPr lvl="0" rtl="0">
              <a:spcBef>
                <a:spcPts val="0"/>
              </a:spcBef>
              <a:spcAft>
                <a:spcPts val="0"/>
              </a:spcAft>
              <a:buSzPts val="6000"/>
              <a:buNone/>
              <a:defRPr sz="10600">
                <a:solidFill>
                  <a:schemeClr val="accent1"/>
                </a:solidFill>
              </a:defRPr>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
        <p:nvSpPr>
          <p:cNvPr id="176" name="Google Shape;176;p24"/>
          <p:cNvSpPr txBox="1"/>
          <p:nvPr>
            <p:ph idx="1" type="subTitle"/>
          </p:nvPr>
        </p:nvSpPr>
        <p:spPr>
          <a:xfrm>
            <a:off x="1892557" y="3192962"/>
            <a:ext cx="2971800" cy="713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6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p:cSld name="CUSTOM_2_1_1">
    <p:spTree>
      <p:nvGrpSpPr>
        <p:cNvPr id="177" name="Shape 177"/>
        <p:cNvGrpSpPr/>
        <p:nvPr/>
      </p:nvGrpSpPr>
      <p:grpSpPr>
        <a:xfrm>
          <a:off x="0" y="0"/>
          <a:ext cx="0" cy="0"/>
          <a:chOff x="0" y="0"/>
          <a:chExt cx="0" cy="0"/>
        </a:xfrm>
      </p:grpSpPr>
      <p:pic>
        <p:nvPicPr>
          <p:cNvPr id="178" name="Google Shape;178;p25"/>
          <p:cNvPicPr preferRelativeResize="0"/>
          <p:nvPr/>
        </p:nvPicPr>
        <p:blipFill>
          <a:blip r:embed="rId2">
            <a:alphaModFix amt="57000"/>
          </a:blip>
          <a:stretch>
            <a:fillRect/>
          </a:stretch>
        </p:blipFill>
        <p:spPr>
          <a:xfrm>
            <a:off x="0" y="0"/>
            <a:ext cx="9144000" cy="5143500"/>
          </a:xfrm>
          <a:prstGeom prst="rect">
            <a:avLst/>
          </a:prstGeom>
          <a:noFill/>
          <a:ln>
            <a:noFill/>
          </a:ln>
        </p:spPr>
      </p:pic>
      <p:pic>
        <p:nvPicPr>
          <p:cNvPr id="179" name="Google Shape;179;p25"/>
          <p:cNvPicPr preferRelativeResize="0"/>
          <p:nvPr/>
        </p:nvPicPr>
        <p:blipFill>
          <a:blip r:embed="rId3">
            <a:alphaModFix amt="30000"/>
          </a:blip>
          <a:stretch>
            <a:fillRect/>
          </a:stretch>
        </p:blipFill>
        <p:spPr>
          <a:xfrm>
            <a:off x="0" y="-947289"/>
            <a:ext cx="9144003" cy="6098978"/>
          </a:xfrm>
          <a:prstGeom prst="rect">
            <a:avLst/>
          </a:prstGeom>
          <a:noFill/>
          <a:ln>
            <a:noFill/>
          </a:ln>
        </p:spPr>
      </p:pic>
      <p:grpSp>
        <p:nvGrpSpPr>
          <p:cNvPr id="180" name="Google Shape;180;p25"/>
          <p:cNvGrpSpPr/>
          <p:nvPr/>
        </p:nvGrpSpPr>
        <p:grpSpPr>
          <a:xfrm>
            <a:off x="7353187" y="285158"/>
            <a:ext cx="1435761" cy="1460042"/>
            <a:chOff x="557362" y="374583"/>
            <a:chExt cx="1435761" cy="1460042"/>
          </a:xfrm>
        </p:grpSpPr>
        <p:pic>
          <p:nvPicPr>
            <p:cNvPr id="181" name="Google Shape;181;p25"/>
            <p:cNvPicPr preferRelativeResize="0"/>
            <p:nvPr/>
          </p:nvPicPr>
          <p:blipFill>
            <a:blip r:embed="rId4">
              <a:alphaModFix amt="49000"/>
            </a:blip>
            <a:stretch>
              <a:fillRect/>
            </a:stretch>
          </p:blipFill>
          <p:spPr>
            <a:xfrm>
              <a:off x="715100" y="535000"/>
              <a:ext cx="1278024" cy="1299625"/>
            </a:xfrm>
            <a:prstGeom prst="rect">
              <a:avLst/>
            </a:prstGeom>
            <a:noFill/>
            <a:ln>
              <a:noFill/>
            </a:ln>
          </p:spPr>
        </p:pic>
        <p:pic>
          <p:nvPicPr>
            <p:cNvPr id="182" name="Google Shape;182;p25"/>
            <p:cNvPicPr preferRelativeResize="0"/>
            <p:nvPr/>
          </p:nvPicPr>
          <p:blipFill>
            <a:blip r:embed="rId4">
              <a:alphaModFix amt="44000"/>
            </a:blip>
            <a:stretch>
              <a:fillRect/>
            </a:stretch>
          </p:blipFill>
          <p:spPr>
            <a:xfrm flipH="1">
              <a:off x="557362" y="374583"/>
              <a:ext cx="315473" cy="320824"/>
            </a:xfrm>
            <a:prstGeom prst="rect">
              <a:avLst/>
            </a:prstGeom>
            <a:noFill/>
            <a:ln>
              <a:noFill/>
            </a:ln>
          </p:spPr>
        </p:pic>
      </p:grpSp>
      <p:sp>
        <p:nvSpPr>
          <p:cNvPr id="183" name="Google Shape;183;p25"/>
          <p:cNvSpPr txBox="1"/>
          <p:nvPr>
            <p:ph type="title"/>
          </p:nvPr>
        </p:nvSpPr>
        <p:spPr>
          <a:xfrm>
            <a:off x="2655850" y="1107700"/>
            <a:ext cx="3832200" cy="1117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84" name="Google Shape;184;p25"/>
          <p:cNvSpPr txBox="1"/>
          <p:nvPr>
            <p:ph hasCustomPrompt="1" idx="2" type="title"/>
          </p:nvPr>
        </p:nvSpPr>
        <p:spPr>
          <a:xfrm>
            <a:off x="2996500" y="3147250"/>
            <a:ext cx="3150900" cy="1079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10300">
                <a:solidFill>
                  <a:schemeClr val="accent1"/>
                </a:solidFill>
              </a:defRPr>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
        <p:nvSpPr>
          <p:cNvPr id="185" name="Google Shape;185;p25"/>
          <p:cNvSpPr txBox="1"/>
          <p:nvPr>
            <p:ph idx="1" type="subTitle"/>
          </p:nvPr>
        </p:nvSpPr>
        <p:spPr>
          <a:xfrm>
            <a:off x="3187750" y="2483994"/>
            <a:ext cx="2768400" cy="713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6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4">
  <p:cSld name="CUSTOM_2_1_1_1">
    <p:spTree>
      <p:nvGrpSpPr>
        <p:cNvPr id="186" name="Shape 186"/>
        <p:cNvGrpSpPr/>
        <p:nvPr/>
      </p:nvGrpSpPr>
      <p:grpSpPr>
        <a:xfrm>
          <a:off x="0" y="0"/>
          <a:ext cx="0" cy="0"/>
          <a:chOff x="0" y="0"/>
          <a:chExt cx="0" cy="0"/>
        </a:xfrm>
      </p:grpSpPr>
      <p:pic>
        <p:nvPicPr>
          <p:cNvPr id="187" name="Google Shape;187;p26"/>
          <p:cNvPicPr preferRelativeResize="0"/>
          <p:nvPr/>
        </p:nvPicPr>
        <p:blipFill>
          <a:blip r:embed="rId2">
            <a:alphaModFix amt="57000"/>
          </a:blip>
          <a:stretch>
            <a:fillRect/>
          </a:stretch>
        </p:blipFill>
        <p:spPr>
          <a:xfrm>
            <a:off x="0" y="0"/>
            <a:ext cx="9144000" cy="5143500"/>
          </a:xfrm>
          <a:prstGeom prst="rect">
            <a:avLst/>
          </a:prstGeom>
          <a:noFill/>
          <a:ln>
            <a:noFill/>
          </a:ln>
        </p:spPr>
      </p:pic>
      <p:pic>
        <p:nvPicPr>
          <p:cNvPr id="188" name="Google Shape;188;p26"/>
          <p:cNvPicPr preferRelativeResize="0"/>
          <p:nvPr/>
        </p:nvPicPr>
        <p:blipFill>
          <a:blip r:embed="rId3">
            <a:alphaModFix amt="30000"/>
          </a:blip>
          <a:stretch>
            <a:fillRect/>
          </a:stretch>
        </p:blipFill>
        <p:spPr>
          <a:xfrm rot="10800000">
            <a:off x="0" y="-431300"/>
            <a:ext cx="9144003" cy="6098975"/>
          </a:xfrm>
          <a:prstGeom prst="rect">
            <a:avLst/>
          </a:prstGeom>
          <a:noFill/>
          <a:ln>
            <a:noFill/>
          </a:ln>
        </p:spPr>
      </p:pic>
      <p:sp>
        <p:nvSpPr>
          <p:cNvPr id="189" name="Google Shape;189;p26"/>
          <p:cNvSpPr txBox="1"/>
          <p:nvPr>
            <p:ph type="title"/>
          </p:nvPr>
        </p:nvSpPr>
        <p:spPr>
          <a:xfrm>
            <a:off x="3992510" y="1565802"/>
            <a:ext cx="3832200" cy="11175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90" name="Google Shape;190;p26"/>
          <p:cNvSpPr txBox="1"/>
          <p:nvPr>
            <p:ph hasCustomPrompt="1" idx="2" type="title"/>
          </p:nvPr>
        </p:nvSpPr>
        <p:spPr>
          <a:xfrm>
            <a:off x="2265764" y="1514510"/>
            <a:ext cx="3150900" cy="1079400"/>
          </a:xfrm>
          <a:prstGeom prst="rect">
            <a:avLst/>
          </a:prstGeom>
        </p:spPr>
        <p:txBody>
          <a:bodyPr anchorCtr="0" anchor="ctr" bIns="91425" lIns="91425" spcFirstLastPara="1" rIns="91425" wrap="square" tIns="91425">
            <a:noAutofit/>
          </a:bodyPr>
          <a:lstStyle>
            <a:lvl1pPr lvl="0" rtl="0">
              <a:spcBef>
                <a:spcPts val="0"/>
              </a:spcBef>
              <a:spcAft>
                <a:spcPts val="0"/>
              </a:spcAft>
              <a:buSzPts val="6000"/>
              <a:buNone/>
              <a:defRPr sz="10300">
                <a:solidFill>
                  <a:schemeClr val="accent1"/>
                </a:solidFill>
              </a:defRPr>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
        <p:nvSpPr>
          <p:cNvPr id="191" name="Google Shape;191;p26"/>
          <p:cNvSpPr txBox="1"/>
          <p:nvPr>
            <p:ph idx="1" type="subTitle"/>
          </p:nvPr>
        </p:nvSpPr>
        <p:spPr>
          <a:xfrm>
            <a:off x="3992510" y="2929678"/>
            <a:ext cx="2768400" cy="713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5">
  <p:cSld name="CUSTOM_2_1_1_1_1">
    <p:spTree>
      <p:nvGrpSpPr>
        <p:cNvPr id="192" name="Shape 192"/>
        <p:cNvGrpSpPr/>
        <p:nvPr/>
      </p:nvGrpSpPr>
      <p:grpSpPr>
        <a:xfrm>
          <a:off x="0" y="0"/>
          <a:ext cx="0" cy="0"/>
          <a:chOff x="0" y="0"/>
          <a:chExt cx="0" cy="0"/>
        </a:xfrm>
      </p:grpSpPr>
      <p:pic>
        <p:nvPicPr>
          <p:cNvPr id="193" name="Google Shape;193;p27"/>
          <p:cNvPicPr preferRelativeResize="0"/>
          <p:nvPr/>
        </p:nvPicPr>
        <p:blipFill>
          <a:blip r:embed="rId2">
            <a:alphaModFix amt="57000"/>
          </a:blip>
          <a:stretch>
            <a:fillRect/>
          </a:stretch>
        </p:blipFill>
        <p:spPr>
          <a:xfrm>
            <a:off x="0" y="0"/>
            <a:ext cx="9144000" cy="5143500"/>
          </a:xfrm>
          <a:prstGeom prst="rect">
            <a:avLst/>
          </a:prstGeom>
          <a:noFill/>
          <a:ln>
            <a:noFill/>
          </a:ln>
        </p:spPr>
      </p:pic>
      <p:grpSp>
        <p:nvGrpSpPr>
          <p:cNvPr id="194" name="Google Shape;194;p27"/>
          <p:cNvGrpSpPr/>
          <p:nvPr/>
        </p:nvGrpSpPr>
        <p:grpSpPr>
          <a:xfrm>
            <a:off x="-663524" y="-279925"/>
            <a:ext cx="5639853" cy="7085221"/>
            <a:chOff x="-663524" y="-279925"/>
            <a:chExt cx="5639853" cy="7085221"/>
          </a:xfrm>
        </p:grpSpPr>
        <p:pic>
          <p:nvPicPr>
            <p:cNvPr id="195" name="Google Shape;195;p27"/>
            <p:cNvPicPr preferRelativeResize="0"/>
            <p:nvPr/>
          </p:nvPicPr>
          <p:blipFill>
            <a:blip r:embed="rId3">
              <a:alphaModFix amt="26000"/>
            </a:blip>
            <a:stretch>
              <a:fillRect/>
            </a:stretch>
          </p:blipFill>
          <p:spPr>
            <a:xfrm flipH="1" rot="8851044">
              <a:off x="905324" y="1640501"/>
              <a:ext cx="3042426" cy="4716799"/>
            </a:xfrm>
            <a:prstGeom prst="rect">
              <a:avLst/>
            </a:prstGeom>
            <a:noFill/>
            <a:ln>
              <a:noFill/>
            </a:ln>
          </p:spPr>
        </p:pic>
        <p:pic>
          <p:nvPicPr>
            <p:cNvPr id="196" name="Google Shape;196;p27"/>
            <p:cNvPicPr preferRelativeResize="0"/>
            <p:nvPr/>
          </p:nvPicPr>
          <p:blipFill>
            <a:blip r:embed="rId4">
              <a:alphaModFix amt="37000"/>
            </a:blip>
            <a:stretch>
              <a:fillRect/>
            </a:stretch>
          </p:blipFill>
          <p:spPr>
            <a:xfrm>
              <a:off x="1578325" y="-229924"/>
              <a:ext cx="660099" cy="671252"/>
            </a:xfrm>
            <a:prstGeom prst="rect">
              <a:avLst/>
            </a:prstGeom>
            <a:noFill/>
            <a:ln>
              <a:noFill/>
            </a:ln>
          </p:spPr>
        </p:pic>
        <p:pic>
          <p:nvPicPr>
            <p:cNvPr id="197" name="Google Shape;197;p27"/>
            <p:cNvPicPr preferRelativeResize="0"/>
            <p:nvPr/>
          </p:nvPicPr>
          <p:blipFill>
            <a:blip r:embed="rId4">
              <a:alphaModFix amt="33000"/>
            </a:blip>
            <a:stretch>
              <a:fillRect/>
            </a:stretch>
          </p:blipFill>
          <p:spPr>
            <a:xfrm flipH="1">
              <a:off x="-663524" y="-279925"/>
              <a:ext cx="1947024" cy="1980027"/>
            </a:xfrm>
            <a:prstGeom prst="rect">
              <a:avLst/>
            </a:prstGeom>
            <a:noFill/>
            <a:ln>
              <a:noFill/>
            </a:ln>
          </p:spPr>
        </p:pic>
      </p:grpSp>
      <p:sp>
        <p:nvSpPr>
          <p:cNvPr id="198" name="Google Shape;198;p27"/>
          <p:cNvSpPr txBox="1"/>
          <p:nvPr>
            <p:ph type="title"/>
          </p:nvPr>
        </p:nvSpPr>
        <p:spPr>
          <a:xfrm>
            <a:off x="1976457" y="1562421"/>
            <a:ext cx="3150900" cy="11175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99" name="Google Shape;199;p27"/>
          <p:cNvSpPr txBox="1"/>
          <p:nvPr>
            <p:ph hasCustomPrompt="1" idx="2" type="title"/>
          </p:nvPr>
        </p:nvSpPr>
        <p:spPr>
          <a:xfrm>
            <a:off x="3748582" y="1549507"/>
            <a:ext cx="3150900" cy="10794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6000"/>
              <a:buNone/>
              <a:defRPr sz="10300">
                <a:solidFill>
                  <a:schemeClr val="accent1"/>
                </a:solidFill>
              </a:defRPr>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
        <p:nvSpPr>
          <p:cNvPr id="200" name="Google Shape;200;p27"/>
          <p:cNvSpPr txBox="1"/>
          <p:nvPr>
            <p:ph idx="1" type="subTitle"/>
          </p:nvPr>
        </p:nvSpPr>
        <p:spPr>
          <a:xfrm>
            <a:off x="2155557" y="2933311"/>
            <a:ext cx="2971800" cy="713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6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201" name="Shape 201"/>
        <p:cNvGrpSpPr/>
        <p:nvPr/>
      </p:nvGrpSpPr>
      <p:grpSpPr>
        <a:xfrm>
          <a:off x="0" y="0"/>
          <a:ext cx="0" cy="0"/>
          <a:chOff x="0" y="0"/>
          <a:chExt cx="0" cy="0"/>
        </a:xfrm>
      </p:grpSpPr>
      <p:pic>
        <p:nvPicPr>
          <p:cNvPr id="202" name="Google Shape;202;p28"/>
          <p:cNvPicPr preferRelativeResize="0"/>
          <p:nvPr/>
        </p:nvPicPr>
        <p:blipFill>
          <a:blip r:embed="rId2">
            <a:alphaModFix amt="57000"/>
          </a:blip>
          <a:stretch>
            <a:fillRect/>
          </a:stretch>
        </p:blipFill>
        <p:spPr>
          <a:xfrm>
            <a:off x="0" y="0"/>
            <a:ext cx="9144000" cy="5143500"/>
          </a:xfrm>
          <a:prstGeom prst="rect">
            <a:avLst/>
          </a:prstGeom>
          <a:noFill/>
          <a:ln>
            <a:noFill/>
          </a:ln>
        </p:spPr>
      </p:pic>
      <p:sp>
        <p:nvSpPr>
          <p:cNvPr id="203" name="Google Shape;203;p28"/>
          <p:cNvSpPr txBox="1"/>
          <p:nvPr>
            <p:ph type="title"/>
          </p:nvPr>
        </p:nvSpPr>
        <p:spPr>
          <a:xfrm>
            <a:off x="3865000" y="3575328"/>
            <a:ext cx="4563900" cy="5319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000"/>
              <a:buNone/>
              <a:defRPr sz="16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204" name="Google Shape;204;p28"/>
          <p:cNvSpPr txBox="1"/>
          <p:nvPr>
            <p:ph idx="1" type="subTitle"/>
          </p:nvPr>
        </p:nvSpPr>
        <p:spPr>
          <a:xfrm>
            <a:off x="2462250" y="1347275"/>
            <a:ext cx="5967000" cy="20772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2500"/>
              <a:buNone/>
              <a:defRPr sz="3000">
                <a:solidFill>
                  <a:schemeClr val="dk1"/>
                </a:solidFill>
              </a:defRPr>
            </a:lvl1pPr>
            <a:lvl2pPr lvl="1" rtl="0" algn="ctr">
              <a:lnSpc>
                <a:spcPct val="100000"/>
              </a:lnSpc>
              <a:spcBef>
                <a:spcPts val="0"/>
              </a:spcBef>
              <a:spcAft>
                <a:spcPts val="0"/>
              </a:spcAft>
              <a:buSzPts val="2500"/>
              <a:buNone/>
              <a:defRPr sz="2500"/>
            </a:lvl2pPr>
            <a:lvl3pPr lvl="2" rtl="0" algn="ctr">
              <a:lnSpc>
                <a:spcPct val="100000"/>
              </a:lnSpc>
              <a:spcBef>
                <a:spcPts val="0"/>
              </a:spcBef>
              <a:spcAft>
                <a:spcPts val="0"/>
              </a:spcAft>
              <a:buSzPts val="2500"/>
              <a:buNone/>
              <a:defRPr sz="2500"/>
            </a:lvl3pPr>
            <a:lvl4pPr lvl="3" rtl="0" algn="ctr">
              <a:lnSpc>
                <a:spcPct val="100000"/>
              </a:lnSpc>
              <a:spcBef>
                <a:spcPts val="0"/>
              </a:spcBef>
              <a:spcAft>
                <a:spcPts val="0"/>
              </a:spcAft>
              <a:buSzPts val="2500"/>
              <a:buNone/>
              <a:defRPr sz="2500"/>
            </a:lvl4pPr>
            <a:lvl5pPr lvl="4" rtl="0" algn="ctr">
              <a:lnSpc>
                <a:spcPct val="100000"/>
              </a:lnSpc>
              <a:spcBef>
                <a:spcPts val="0"/>
              </a:spcBef>
              <a:spcAft>
                <a:spcPts val="0"/>
              </a:spcAft>
              <a:buSzPts val="2500"/>
              <a:buNone/>
              <a:defRPr sz="2500"/>
            </a:lvl5pPr>
            <a:lvl6pPr lvl="5" rtl="0" algn="ctr">
              <a:lnSpc>
                <a:spcPct val="100000"/>
              </a:lnSpc>
              <a:spcBef>
                <a:spcPts val="0"/>
              </a:spcBef>
              <a:spcAft>
                <a:spcPts val="0"/>
              </a:spcAft>
              <a:buSzPts val="2500"/>
              <a:buNone/>
              <a:defRPr sz="2500"/>
            </a:lvl6pPr>
            <a:lvl7pPr lvl="6" rtl="0" algn="ctr">
              <a:lnSpc>
                <a:spcPct val="100000"/>
              </a:lnSpc>
              <a:spcBef>
                <a:spcPts val="0"/>
              </a:spcBef>
              <a:spcAft>
                <a:spcPts val="0"/>
              </a:spcAft>
              <a:buSzPts val="2500"/>
              <a:buNone/>
              <a:defRPr sz="2500"/>
            </a:lvl7pPr>
            <a:lvl8pPr lvl="7" rtl="0" algn="ctr">
              <a:lnSpc>
                <a:spcPct val="100000"/>
              </a:lnSpc>
              <a:spcBef>
                <a:spcPts val="0"/>
              </a:spcBef>
              <a:spcAft>
                <a:spcPts val="0"/>
              </a:spcAft>
              <a:buSzPts val="2500"/>
              <a:buNone/>
              <a:defRPr sz="2500"/>
            </a:lvl8pPr>
            <a:lvl9pPr lvl="8" rtl="0" algn="ctr">
              <a:lnSpc>
                <a:spcPct val="100000"/>
              </a:lnSpc>
              <a:spcBef>
                <a:spcPts val="0"/>
              </a:spcBef>
              <a:spcAft>
                <a:spcPts val="0"/>
              </a:spcAft>
              <a:buSzPts val="2500"/>
              <a:buNone/>
              <a:defRPr sz="2500"/>
            </a:lvl9pPr>
          </a:lstStyle>
          <a:p/>
        </p:txBody>
      </p:sp>
      <p:pic>
        <p:nvPicPr>
          <p:cNvPr id="205" name="Google Shape;205;p28"/>
          <p:cNvPicPr preferRelativeResize="0"/>
          <p:nvPr/>
        </p:nvPicPr>
        <p:blipFill>
          <a:blip r:embed="rId3">
            <a:alphaModFix amt="21000"/>
          </a:blip>
          <a:stretch>
            <a:fillRect/>
          </a:stretch>
        </p:blipFill>
        <p:spPr>
          <a:xfrm rot="1586418">
            <a:off x="-764950" y="60749"/>
            <a:ext cx="3165078" cy="4906957"/>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spTree>
      <p:nvGrpSpPr>
        <p:cNvPr id="206" name="Shape 206"/>
        <p:cNvGrpSpPr/>
        <p:nvPr/>
      </p:nvGrpSpPr>
      <p:grpSpPr>
        <a:xfrm>
          <a:off x="0" y="0"/>
          <a:ext cx="0" cy="0"/>
          <a:chOff x="0" y="0"/>
          <a:chExt cx="0" cy="0"/>
        </a:xfrm>
      </p:grpSpPr>
      <p:pic>
        <p:nvPicPr>
          <p:cNvPr id="207" name="Google Shape;207;p29"/>
          <p:cNvPicPr preferRelativeResize="0"/>
          <p:nvPr/>
        </p:nvPicPr>
        <p:blipFill>
          <a:blip r:embed="rId2">
            <a:alphaModFix amt="57000"/>
          </a:blip>
          <a:stretch>
            <a:fillRect/>
          </a:stretch>
        </p:blipFill>
        <p:spPr>
          <a:xfrm>
            <a:off x="0" y="0"/>
            <a:ext cx="9144000" cy="5143500"/>
          </a:xfrm>
          <a:prstGeom prst="rect">
            <a:avLst/>
          </a:prstGeom>
          <a:noFill/>
          <a:ln>
            <a:noFill/>
          </a:ln>
        </p:spPr>
      </p:pic>
      <p:grpSp>
        <p:nvGrpSpPr>
          <p:cNvPr id="208" name="Google Shape;208;p29"/>
          <p:cNvGrpSpPr/>
          <p:nvPr/>
        </p:nvGrpSpPr>
        <p:grpSpPr>
          <a:xfrm>
            <a:off x="-1078051" y="-828301"/>
            <a:ext cx="10800649" cy="6495486"/>
            <a:chOff x="-1078051" y="-828301"/>
            <a:chExt cx="10800649" cy="6495486"/>
          </a:xfrm>
        </p:grpSpPr>
        <p:pic>
          <p:nvPicPr>
            <p:cNvPr id="209" name="Google Shape;209;p29"/>
            <p:cNvPicPr preferRelativeResize="0"/>
            <p:nvPr/>
          </p:nvPicPr>
          <p:blipFill>
            <a:blip r:embed="rId3">
              <a:alphaModFix amt="44000"/>
            </a:blip>
            <a:stretch>
              <a:fillRect/>
            </a:stretch>
          </p:blipFill>
          <p:spPr>
            <a:xfrm rot="4499998">
              <a:off x="517536" y="-1566832"/>
              <a:ext cx="2446178" cy="5180760"/>
            </a:xfrm>
            <a:prstGeom prst="rect">
              <a:avLst/>
            </a:prstGeom>
            <a:noFill/>
            <a:ln>
              <a:noFill/>
            </a:ln>
          </p:spPr>
        </p:pic>
        <p:pic>
          <p:nvPicPr>
            <p:cNvPr id="210" name="Google Shape;210;p29"/>
            <p:cNvPicPr preferRelativeResize="0"/>
            <p:nvPr/>
          </p:nvPicPr>
          <p:blipFill>
            <a:blip r:embed="rId4">
              <a:alphaModFix amt="34000"/>
            </a:blip>
            <a:stretch>
              <a:fillRect/>
            </a:stretch>
          </p:blipFill>
          <p:spPr>
            <a:xfrm rot="4932521">
              <a:off x="7662897" y="3595450"/>
              <a:ext cx="1859885" cy="2026087"/>
            </a:xfrm>
            <a:prstGeom prst="rect">
              <a:avLst/>
            </a:prstGeom>
            <a:noFill/>
            <a:ln>
              <a:noFill/>
            </a:ln>
          </p:spPr>
        </p:pic>
      </p:grpSp>
      <p:sp>
        <p:nvSpPr>
          <p:cNvPr id="211" name="Google Shape;211;p29"/>
          <p:cNvSpPr txBox="1"/>
          <p:nvPr>
            <p:ph idx="1" type="subTitle"/>
          </p:nvPr>
        </p:nvSpPr>
        <p:spPr>
          <a:xfrm>
            <a:off x="720000" y="3603150"/>
            <a:ext cx="2586600" cy="1005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12" name="Google Shape;212;p29"/>
          <p:cNvSpPr txBox="1"/>
          <p:nvPr>
            <p:ph type="title"/>
          </p:nvPr>
        </p:nvSpPr>
        <p:spPr>
          <a:xfrm>
            <a:off x="720000" y="2328775"/>
            <a:ext cx="2586600" cy="1076700"/>
          </a:xfrm>
          <a:prstGeom prst="rect">
            <a:avLst/>
          </a:prstGeom>
        </p:spPr>
        <p:txBody>
          <a:bodyPr anchorCtr="0" anchor="b" bIns="91425" lIns="91425" spcFirstLastPara="1" rIns="91425" wrap="square" tIns="91425">
            <a:noAutofit/>
          </a:bodyPr>
          <a:lstStyle>
            <a:lvl1pPr lvl="0" rtl="0">
              <a:spcBef>
                <a:spcPts val="0"/>
              </a:spcBef>
              <a:spcAft>
                <a:spcPts val="0"/>
              </a:spcAft>
              <a:buSzPts val="2500"/>
              <a:buNone/>
              <a:defRPr sz="2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1">
    <p:spTree>
      <p:nvGrpSpPr>
        <p:cNvPr id="213" name="Shape 213"/>
        <p:cNvGrpSpPr/>
        <p:nvPr/>
      </p:nvGrpSpPr>
      <p:grpSpPr>
        <a:xfrm>
          <a:off x="0" y="0"/>
          <a:ext cx="0" cy="0"/>
          <a:chOff x="0" y="0"/>
          <a:chExt cx="0" cy="0"/>
        </a:xfrm>
      </p:grpSpPr>
      <p:pic>
        <p:nvPicPr>
          <p:cNvPr id="214" name="Google Shape;214;p30"/>
          <p:cNvPicPr preferRelativeResize="0"/>
          <p:nvPr/>
        </p:nvPicPr>
        <p:blipFill>
          <a:blip r:embed="rId2">
            <a:alphaModFix amt="57000"/>
          </a:blip>
          <a:stretch>
            <a:fillRect/>
          </a:stretch>
        </p:blipFill>
        <p:spPr>
          <a:xfrm>
            <a:off x="0" y="0"/>
            <a:ext cx="9144000" cy="5143500"/>
          </a:xfrm>
          <a:prstGeom prst="rect">
            <a:avLst/>
          </a:prstGeom>
          <a:noFill/>
          <a:ln>
            <a:noFill/>
          </a:ln>
        </p:spPr>
      </p:pic>
      <p:pic>
        <p:nvPicPr>
          <p:cNvPr id="215" name="Google Shape;215;p30"/>
          <p:cNvPicPr preferRelativeResize="0"/>
          <p:nvPr/>
        </p:nvPicPr>
        <p:blipFill>
          <a:blip r:embed="rId3">
            <a:alphaModFix amt="17000"/>
          </a:blip>
          <a:stretch>
            <a:fillRect/>
          </a:stretch>
        </p:blipFill>
        <p:spPr>
          <a:xfrm flipH="1">
            <a:off x="0" y="-5"/>
            <a:ext cx="9144003" cy="3116462"/>
          </a:xfrm>
          <a:prstGeom prst="rect">
            <a:avLst/>
          </a:prstGeom>
          <a:noFill/>
          <a:ln>
            <a:noFill/>
          </a:ln>
        </p:spPr>
      </p:pic>
      <p:sp>
        <p:nvSpPr>
          <p:cNvPr id="216" name="Google Shape;216;p30"/>
          <p:cNvSpPr txBox="1"/>
          <p:nvPr>
            <p:ph idx="1" type="subTitle"/>
          </p:nvPr>
        </p:nvSpPr>
        <p:spPr>
          <a:xfrm>
            <a:off x="715100" y="2935500"/>
            <a:ext cx="3180600" cy="1090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17" name="Google Shape;217;p30"/>
          <p:cNvSpPr txBox="1"/>
          <p:nvPr>
            <p:ph type="title"/>
          </p:nvPr>
        </p:nvSpPr>
        <p:spPr>
          <a:xfrm>
            <a:off x="715100" y="1341800"/>
            <a:ext cx="3751800" cy="1395300"/>
          </a:xfrm>
          <a:prstGeom prst="rect">
            <a:avLst/>
          </a:prstGeom>
        </p:spPr>
        <p:txBody>
          <a:bodyPr anchorCtr="0" anchor="b" bIns="91425" lIns="91425" spcFirstLastPara="1" rIns="91425" wrap="square" tIns="91425">
            <a:noAutofit/>
          </a:bodyPr>
          <a:lstStyle>
            <a:lvl1pPr lvl="0" rtl="0">
              <a:spcBef>
                <a:spcPts val="0"/>
              </a:spcBef>
              <a:spcAft>
                <a:spcPts val="0"/>
              </a:spcAft>
              <a:buSzPts val="2500"/>
              <a:buNone/>
              <a:defRPr sz="2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1" name="Shape 21"/>
        <p:cNvGrpSpPr/>
        <p:nvPr/>
      </p:nvGrpSpPr>
      <p:grpSpPr>
        <a:xfrm>
          <a:off x="0" y="0"/>
          <a:ext cx="0" cy="0"/>
          <a:chOff x="0" y="0"/>
          <a:chExt cx="0" cy="0"/>
        </a:xfrm>
      </p:grpSpPr>
      <p:pic>
        <p:nvPicPr>
          <p:cNvPr id="22" name="Google Shape;22;p4"/>
          <p:cNvPicPr preferRelativeResize="0"/>
          <p:nvPr/>
        </p:nvPicPr>
        <p:blipFill>
          <a:blip r:embed="rId2">
            <a:alphaModFix amt="57000"/>
          </a:blip>
          <a:stretch>
            <a:fillRect/>
          </a:stretch>
        </p:blipFill>
        <p:spPr>
          <a:xfrm>
            <a:off x="0" y="0"/>
            <a:ext cx="9144000" cy="5143500"/>
          </a:xfrm>
          <a:prstGeom prst="rect">
            <a:avLst/>
          </a:prstGeom>
          <a:noFill/>
          <a:ln>
            <a:noFill/>
          </a:ln>
        </p:spPr>
      </p:pic>
      <p:sp>
        <p:nvSpPr>
          <p:cNvPr id="23" name="Google Shape;23;p4"/>
          <p:cNvSpPr txBox="1"/>
          <p:nvPr>
            <p:ph type="title"/>
          </p:nvPr>
        </p:nvSpPr>
        <p:spPr>
          <a:xfrm>
            <a:off x="715100" y="535000"/>
            <a:ext cx="7708800" cy="572700"/>
          </a:xfrm>
          <a:prstGeom prst="rect">
            <a:avLst/>
          </a:prstGeom>
        </p:spPr>
        <p:txBody>
          <a:bodyPr anchorCtr="0" anchor="b" bIns="91425" lIns="91425" spcFirstLastPara="1" rIns="91425" wrap="square" tIns="91425">
            <a:noAutofit/>
          </a:bodyPr>
          <a:lstStyle>
            <a:lvl1pPr lvl="0" rtl="0">
              <a:spcBef>
                <a:spcPts val="0"/>
              </a:spcBef>
              <a:spcAft>
                <a:spcPts val="0"/>
              </a:spcAft>
              <a:buSzPts val="2500"/>
              <a:buNone/>
              <a:defRPr sz="2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4" name="Google Shape;24;p4"/>
          <p:cNvSpPr txBox="1"/>
          <p:nvPr>
            <p:ph idx="1" type="body"/>
          </p:nvPr>
        </p:nvSpPr>
        <p:spPr>
          <a:xfrm>
            <a:off x="720000" y="1430950"/>
            <a:ext cx="7704000" cy="31776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Clr>
                <a:schemeClr val="dk1"/>
              </a:buClr>
              <a:buSzPts val="1200"/>
              <a:buFont typeface="Quicksand"/>
              <a:buChar char="●"/>
              <a:defRPr>
                <a:solidFill>
                  <a:schemeClr val="dk1"/>
                </a:solidFill>
                <a:latin typeface="Quicksand"/>
                <a:ea typeface="Quicksand"/>
                <a:cs typeface="Quicksand"/>
                <a:sym typeface="Quicksand"/>
              </a:defRPr>
            </a:lvl1pPr>
            <a:lvl2pPr indent="-304800" lvl="1" marL="914400" rtl="0">
              <a:spcBef>
                <a:spcPts val="0"/>
              </a:spcBef>
              <a:spcAft>
                <a:spcPts val="0"/>
              </a:spcAft>
              <a:buClr>
                <a:schemeClr val="dk1"/>
              </a:buClr>
              <a:buSzPts val="1200"/>
              <a:buFont typeface="Quicksand"/>
              <a:buChar char="○"/>
              <a:defRPr>
                <a:solidFill>
                  <a:schemeClr val="dk1"/>
                </a:solidFill>
                <a:latin typeface="Quicksand"/>
                <a:ea typeface="Quicksand"/>
                <a:cs typeface="Quicksand"/>
                <a:sym typeface="Quicksand"/>
              </a:defRPr>
            </a:lvl2pPr>
            <a:lvl3pPr indent="-304800" lvl="2" marL="1371600" rtl="0">
              <a:lnSpc>
                <a:spcPct val="115000"/>
              </a:lnSpc>
              <a:spcBef>
                <a:spcPts val="0"/>
              </a:spcBef>
              <a:spcAft>
                <a:spcPts val="0"/>
              </a:spcAft>
              <a:buClr>
                <a:schemeClr val="dk1"/>
              </a:buClr>
              <a:buSzPts val="1200"/>
              <a:buFont typeface="Quicksand"/>
              <a:buChar char="■"/>
              <a:defRPr>
                <a:solidFill>
                  <a:schemeClr val="dk1"/>
                </a:solidFill>
                <a:latin typeface="Quicksand"/>
                <a:ea typeface="Quicksand"/>
                <a:cs typeface="Quicksand"/>
                <a:sym typeface="Quicksand"/>
              </a:defRPr>
            </a:lvl3pPr>
            <a:lvl4pPr indent="-304800" lvl="3" marL="1828800" rtl="0">
              <a:lnSpc>
                <a:spcPct val="115000"/>
              </a:lnSpc>
              <a:spcBef>
                <a:spcPts val="0"/>
              </a:spcBef>
              <a:spcAft>
                <a:spcPts val="0"/>
              </a:spcAft>
              <a:buClr>
                <a:schemeClr val="dk1"/>
              </a:buClr>
              <a:buSzPts val="1200"/>
              <a:buFont typeface="Quicksand"/>
              <a:buChar char="●"/>
              <a:defRPr>
                <a:solidFill>
                  <a:schemeClr val="dk1"/>
                </a:solidFill>
                <a:latin typeface="Quicksand"/>
                <a:ea typeface="Quicksand"/>
                <a:cs typeface="Quicksand"/>
                <a:sym typeface="Quicksand"/>
              </a:defRPr>
            </a:lvl4pPr>
            <a:lvl5pPr indent="-304800" lvl="4" marL="2286000" rtl="0">
              <a:lnSpc>
                <a:spcPct val="115000"/>
              </a:lnSpc>
              <a:spcBef>
                <a:spcPts val="0"/>
              </a:spcBef>
              <a:spcAft>
                <a:spcPts val="0"/>
              </a:spcAft>
              <a:buClr>
                <a:schemeClr val="dk1"/>
              </a:buClr>
              <a:buSzPts val="1200"/>
              <a:buFont typeface="Quicksand"/>
              <a:buChar char="○"/>
              <a:defRPr>
                <a:solidFill>
                  <a:schemeClr val="dk1"/>
                </a:solidFill>
                <a:latin typeface="Quicksand"/>
                <a:ea typeface="Quicksand"/>
                <a:cs typeface="Quicksand"/>
                <a:sym typeface="Quicksand"/>
              </a:defRPr>
            </a:lvl5pPr>
            <a:lvl6pPr indent="-304800" lvl="5" marL="2743200" rtl="0">
              <a:lnSpc>
                <a:spcPct val="115000"/>
              </a:lnSpc>
              <a:spcBef>
                <a:spcPts val="0"/>
              </a:spcBef>
              <a:spcAft>
                <a:spcPts val="0"/>
              </a:spcAft>
              <a:buClr>
                <a:schemeClr val="dk1"/>
              </a:buClr>
              <a:buSzPts val="1200"/>
              <a:buFont typeface="Quicksand"/>
              <a:buChar char="■"/>
              <a:defRPr>
                <a:solidFill>
                  <a:schemeClr val="dk1"/>
                </a:solidFill>
                <a:latin typeface="Quicksand"/>
                <a:ea typeface="Quicksand"/>
                <a:cs typeface="Quicksand"/>
                <a:sym typeface="Quicksand"/>
              </a:defRPr>
            </a:lvl6pPr>
            <a:lvl7pPr indent="-304800" lvl="6" marL="3200400" rtl="0">
              <a:lnSpc>
                <a:spcPct val="115000"/>
              </a:lnSpc>
              <a:spcBef>
                <a:spcPts val="0"/>
              </a:spcBef>
              <a:spcAft>
                <a:spcPts val="0"/>
              </a:spcAft>
              <a:buClr>
                <a:schemeClr val="dk1"/>
              </a:buClr>
              <a:buSzPts val="1200"/>
              <a:buFont typeface="Quicksand"/>
              <a:buChar char="●"/>
              <a:defRPr>
                <a:solidFill>
                  <a:schemeClr val="dk1"/>
                </a:solidFill>
                <a:latin typeface="Quicksand"/>
                <a:ea typeface="Quicksand"/>
                <a:cs typeface="Quicksand"/>
                <a:sym typeface="Quicksand"/>
              </a:defRPr>
            </a:lvl7pPr>
            <a:lvl8pPr indent="-304800" lvl="7" marL="3657600" rtl="0">
              <a:lnSpc>
                <a:spcPct val="115000"/>
              </a:lnSpc>
              <a:spcBef>
                <a:spcPts val="0"/>
              </a:spcBef>
              <a:spcAft>
                <a:spcPts val="0"/>
              </a:spcAft>
              <a:buClr>
                <a:schemeClr val="dk1"/>
              </a:buClr>
              <a:buSzPts val="1200"/>
              <a:buFont typeface="Quicksand"/>
              <a:buChar char="○"/>
              <a:defRPr>
                <a:solidFill>
                  <a:schemeClr val="dk1"/>
                </a:solidFill>
                <a:latin typeface="Quicksand"/>
                <a:ea typeface="Quicksand"/>
                <a:cs typeface="Quicksand"/>
                <a:sym typeface="Quicksand"/>
              </a:defRPr>
            </a:lvl8pPr>
            <a:lvl9pPr indent="-304800" lvl="8" marL="4114800" rtl="0">
              <a:lnSpc>
                <a:spcPct val="115000"/>
              </a:lnSpc>
              <a:spcBef>
                <a:spcPts val="0"/>
              </a:spcBef>
              <a:spcAft>
                <a:spcPts val="0"/>
              </a:spcAft>
              <a:buClr>
                <a:schemeClr val="dk1"/>
              </a:buClr>
              <a:buSzPts val="1200"/>
              <a:buFont typeface="Quicksand"/>
              <a:buChar char="■"/>
              <a:defRPr>
                <a:solidFill>
                  <a:schemeClr val="dk1"/>
                </a:solidFill>
                <a:latin typeface="Quicksand"/>
                <a:ea typeface="Quicksand"/>
                <a:cs typeface="Quicksand"/>
                <a:sym typeface="Quicksand"/>
              </a:defRPr>
            </a:lvl9pPr>
          </a:lstStyle>
          <a:p/>
        </p:txBody>
      </p:sp>
      <p:pic>
        <p:nvPicPr>
          <p:cNvPr id="25" name="Google Shape;25;p4"/>
          <p:cNvPicPr preferRelativeResize="0"/>
          <p:nvPr/>
        </p:nvPicPr>
        <p:blipFill>
          <a:blip r:embed="rId3">
            <a:alphaModFix amt="30000"/>
          </a:blip>
          <a:stretch>
            <a:fillRect/>
          </a:stretch>
        </p:blipFill>
        <p:spPr>
          <a:xfrm rot="-6080572">
            <a:off x="7357825" y="-650032"/>
            <a:ext cx="1859881" cy="2026083"/>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1_1">
    <p:spTree>
      <p:nvGrpSpPr>
        <p:cNvPr id="218" name="Shape 218"/>
        <p:cNvGrpSpPr/>
        <p:nvPr/>
      </p:nvGrpSpPr>
      <p:grpSpPr>
        <a:xfrm>
          <a:off x="0" y="0"/>
          <a:ext cx="0" cy="0"/>
          <a:chOff x="0" y="0"/>
          <a:chExt cx="0" cy="0"/>
        </a:xfrm>
      </p:grpSpPr>
      <p:pic>
        <p:nvPicPr>
          <p:cNvPr id="219" name="Google Shape;219;p31"/>
          <p:cNvPicPr preferRelativeResize="0"/>
          <p:nvPr/>
        </p:nvPicPr>
        <p:blipFill>
          <a:blip r:embed="rId2">
            <a:alphaModFix amt="57000"/>
          </a:blip>
          <a:stretch>
            <a:fillRect/>
          </a:stretch>
        </p:blipFill>
        <p:spPr>
          <a:xfrm>
            <a:off x="0" y="0"/>
            <a:ext cx="9144000" cy="5143500"/>
          </a:xfrm>
          <a:prstGeom prst="rect">
            <a:avLst/>
          </a:prstGeom>
          <a:noFill/>
          <a:ln>
            <a:noFill/>
          </a:ln>
        </p:spPr>
      </p:pic>
      <p:pic>
        <p:nvPicPr>
          <p:cNvPr id="220" name="Google Shape;220;p31"/>
          <p:cNvPicPr preferRelativeResize="0"/>
          <p:nvPr/>
        </p:nvPicPr>
        <p:blipFill>
          <a:blip r:embed="rId3">
            <a:alphaModFix amt="15000"/>
          </a:blip>
          <a:stretch>
            <a:fillRect/>
          </a:stretch>
        </p:blipFill>
        <p:spPr>
          <a:xfrm flipH="1">
            <a:off x="0" y="-5"/>
            <a:ext cx="9144003" cy="3116462"/>
          </a:xfrm>
          <a:prstGeom prst="rect">
            <a:avLst/>
          </a:prstGeom>
          <a:noFill/>
          <a:ln>
            <a:noFill/>
          </a:ln>
        </p:spPr>
      </p:pic>
      <p:sp>
        <p:nvSpPr>
          <p:cNvPr id="221" name="Google Shape;221;p31"/>
          <p:cNvSpPr txBox="1"/>
          <p:nvPr>
            <p:ph idx="1" type="subTitle"/>
          </p:nvPr>
        </p:nvSpPr>
        <p:spPr>
          <a:xfrm>
            <a:off x="4263100" y="2740825"/>
            <a:ext cx="3820800" cy="940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22" name="Google Shape;222;p31"/>
          <p:cNvSpPr txBox="1"/>
          <p:nvPr>
            <p:ph type="title"/>
          </p:nvPr>
        </p:nvSpPr>
        <p:spPr>
          <a:xfrm>
            <a:off x="4263100" y="1871650"/>
            <a:ext cx="3820800" cy="659700"/>
          </a:xfrm>
          <a:prstGeom prst="rect">
            <a:avLst/>
          </a:prstGeom>
        </p:spPr>
        <p:txBody>
          <a:bodyPr anchorCtr="0" anchor="b" bIns="91425" lIns="91425" spcFirstLastPara="1" rIns="91425" wrap="square" tIns="91425">
            <a:noAutofit/>
          </a:bodyPr>
          <a:lstStyle>
            <a:lvl1pPr lvl="0" rtl="0">
              <a:spcBef>
                <a:spcPts val="0"/>
              </a:spcBef>
              <a:spcAft>
                <a:spcPts val="0"/>
              </a:spcAft>
              <a:buSzPts val="2500"/>
              <a:buNone/>
              <a:defRPr sz="2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5">
    <p:spTree>
      <p:nvGrpSpPr>
        <p:cNvPr id="223" name="Shape 223"/>
        <p:cNvGrpSpPr/>
        <p:nvPr/>
      </p:nvGrpSpPr>
      <p:grpSpPr>
        <a:xfrm>
          <a:off x="0" y="0"/>
          <a:ext cx="0" cy="0"/>
          <a:chOff x="0" y="0"/>
          <a:chExt cx="0" cy="0"/>
        </a:xfrm>
      </p:grpSpPr>
      <p:pic>
        <p:nvPicPr>
          <p:cNvPr id="224" name="Google Shape;224;p32"/>
          <p:cNvPicPr preferRelativeResize="0"/>
          <p:nvPr/>
        </p:nvPicPr>
        <p:blipFill>
          <a:blip r:embed="rId2">
            <a:alphaModFix amt="57000"/>
          </a:blip>
          <a:stretch>
            <a:fillRect/>
          </a:stretch>
        </p:blipFill>
        <p:spPr>
          <a:xfrm>
            <a:off x="0" y="0"/>
            <a:ext cx="9144000" cy="5143500"/>
          </a:xfrm>
          <a:prstGeom prst="rect">
            <a:avLst/>
          </a:prstGeom>
          <a:noFill/>
          <a:ln>
            <a:noFill/>
          </a:ln>
        </p:spPr>
      </p:pic>
      <p:pic>
        <p:nvPicPr>
          <p:cNvPr id="225" name="Google Shape;225;p32"/>
          <p:cNvPicPr preferRelativeResize="0"/>
          <p:nvPr/>
        </p:nvPicPr>
        <p:blipFill>
          <a:blip r:embed="rId3">
            <a:alphaModFix amt="16000"/>
          </a:blip>
          <a:stretch>
            <a:fillRect/>
          </a:stretch>
        </p:blipFill>
        <p:spPr>
          <a:xfrm flipH="1" rot="10800000">
            <a:off x="0" y="2027045"/>
            <a:ext cx="9144003" cy="3116462"/>
          </a:xfrm>
          <a:prstGeom prst="rect">
            <a:avLst/>
          </a:prstGeom>
          <a:noFill/>
          <a:ln>
            <a:noFill/>
          </a:ln>
        </p:spPr>
      </p:pic>
      <p:sp>
        <p:nvSpPr>
          <p:cNvPr id="226" name="Google Shape;226;p32"/>
          <p:cNvSpPr txBox="1"/>
          <p:nvPr>
            <p:ph idx="1" type="subTitle"/>
          </p:nvPr>
        </p:nvSpPr>
        <p:spPr>
          <a:xfrm>
            <a:off x="715100" y="1274025"/>
            <a:ext cx="7713900" cy="2800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rgbClr val="434343"/>
              </a:buClr>
              <a:buSzPts val="1400"/>
              <a:buFont typeface="Anaheim"/>
              <a:buChar char="○"/>
              <a:defRPr sz="1200">
                <a:solidFill>
                  <a:schemeClr val="dk1"/>
                </a:solidFill>
              </a:defRPr>
            </a:lvl1pPr>
            <a:lvl2pPr lvl="1" rtl="0">
              <a:lnSpc>
                <a:spcPct val="100000"/>
              </a:lnSpc>
              <a:spcBef>
                <a:spcPts val="1000"/>
              </a:spcBef>
              <a:spcAft>
                <a:spcPts val="0"/>
              </a:spcAft>
              <a:buClr>
                <a:srgbClr val="434343"/>
              </a:buClr>
              <a:buSzPts val="1200"/>
              <a:buFont typeface="Roboto Condensed Light"/>
              <a:buChar char="○"/>
              <a:defRPr/>
            </a:lvl2pPr>
            <a:lvl3pPr lvl="2" rtl="0">
              <a:lnSpc>
                <a:spcPct val="100000"/>
              </a:lnSpc>
              <a:spcBef>
                <a:spcPts val="0"/>
              </a:spcBef>
              <a:spcAft>
                <a:spcPts val="0"/>
              </a:spcAft>
              <a:buClr>
                <a:srgbClr val="434343"/>
              </a:buClr>
              <a:buSzPts val="1200"/>
              <a:buFont typeface="Roboto Condensed Light"/>
              <a:buChar char="■"/>
              <a:defRPr/>
            </a:lvl3pPr>
            <a:lvl4pPr lvl="3" rtl="0">
              <a:lnSpc>
                <a:spcPct val="100000"/>
              </a:lnSpc>
              <a:spcBef>
                <a:spcPts val="0"/>
              </a:spcBef>
              <a:spcAft>
                <a:spcPts val="0"/>
              </a:spcAft>
              <a:buClr>
                <a:srgbClr val="434343"/>
              </a:buClr>
              <a:buSzPts val="1200"/>
              <a:buFont typeface="Roboto Condensed Light"/>
              <a:buChar char="●"/>
              <a:defRPr/>
            </a:lvl4pPr>
            <a:lvl5pPr lvl="4" rtl="0">
              <a:lnSpc>
                <a:spcPct val="100000"/>
              </a:lnSpc>
              <a:spcBef>
                <a:spcPts val="0"/>
              </a:spcBef>
              <a:spcAft>
                <a:spcPts val="0"/>
              </a:spcAft>
              <a:buClr>
                <a:srgbClr val="434343"/>
              </a:buClr>
              <a:buSzPts val="1200"/>
              <a:buFont typeface="Roboto Condensed Light"/>
              <a:buChar char="○"/>
              <a:defRPr/>
            </a:lvl5pPr>
            <a:lvl6pPr lvl="5" rtl="0">
              <a:lnSpc>
                <a:spcPct val="100000"/>
              </a:lnSpc>
              <a:spcBef>
                <a:spcPts val="0"/>
              </a:spcBef>
              <a:spcAft>
                <a:spcPts val="0"/>
              </a:spcAft>
              <a:buClr>
                <a:srgbClr val="434343"/>
              </a:buClr>
              <a:buSzPts val="1200"/>
              <a:buFont typeface="Roboto Condensed Light"/>
              <a:buChar char="■"/>
              <a:defRPr/>
            </a:lvl6pPr>
            <a:lvl7pPr lvl="6" rtl="0">
              <a:lnSpc>
                <a:spcPct val="100000"/>
              </a:lnSpc>
              <a:spcBef>
                <a:spcPts val="0"/>
              </a:spcBef>
              <a:spcAft>
                <a:spcPts val="0"/>
              </a:spcAft>
              <a:buClr>
                <a:srgbClr val="434343"/>
              </a:buClr>
              <a:buSzPts val="1200"/>
              <a:buFont typeface="Roboto Condensed Light"/>
              <a:buChar char="●"/>
              <a:defRPr/>
            </a:lvl7pPr>
            <a:lvl8pPr lvl="7" rtl="0">
              <a:lnSpc>
                <a:spcPct val="100000"/>
              </a:lnSpc>
              <a:spcBef>
                <a:spcPts val="0"/>
              </a:spcBef>
              <a:spcAft>
                <a:spcPts val="0"/>
              </a:spcAft>
              <a:buClr>
                <a:srgbClr val="434343"/>
              </a:buClr>
              <a:buSzPts val="1200"/>
              <a:buFont typeface="Roboto Condensed Light"/>
              <a:buChar char="○"/>
              <a:defRPr/>
            </a:lvl8pPr>
            <a:lvl9pPr lvl="8" rtl="0">
              <a:lnSpc>
                <a:spcPct val="100000"/>
              </a:lnSpc>
              <a:spcBef>
                <a:spcPts val="0"/>
              </a:spcBef>
              <a:spcAft>
                <a:spcPts val="0"/>
              </a:spcAft>
              <a:buClr>
                <a:srgbClr val="434343"/>
              </a:buClr>
              <a:buSzPts val="1200"/>
              <a:buFont typeface="Roboto Condensed Light"/>
              <a:buChar char="■"/>
              <a:defRPr/>
            </a:lvl9pPr>
          </a:lstStyle>
          <a:p/>
        </p:txBody>
      </p:sp>
      <p:sp>
        <p:nvSpPr>
          <p:cNvPr id="227" name="Google Shape;227;p32"/>
          <p:cNvSpPr txBox="1"/>
          <p:nvPr>
            <p:ph type="title"/>
          </p:nvPr>
        </p:nvSpPr>
        <p:spPr>
          <a:xfrm>
            <a:off x="715100" y="535000"/>
            <a:ext cx="7708800" cy="572700"/>
          </a:xfrm>
          <a:prstGeom prst="rect">
            <a:avLst/>
          </a:prstGeom>
        </p:spPr>
        <p:txBody>
          <a:bodyPr anchorCtr="0" anchor="b" bIns="91425" lIns="91425" spcFirstLastPara="1" rIns="91425" wrap="square" tIns="91425">
            <a:noAutofit/>
          </a:bodyPr>
          <a:lstStyle>
            <a:lvl1pPr lvl="0" rtl="0">
              <a:spcBef>
                <a:spcPts val="0"/>
              </a:spcBef>
              <a:spcAft>
                <a:spcPts val="0"/>
              </a:spcAft>
              <a:buSzPts val="2500"/>
              <a:buNone/>
              <a:defRPr sz="2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4">
    <p:spTree>
      <p:nvGrpSpPr>
        <p:cNvPr id="228" name="Shape 228"/>
        <p:cNvGrpSpPr/>
        <p:nvPr/>
      </p:nvGrpSpPr>
      <p:grpSpPr>
        <a:xfrm>
          <a:off x="0" y="0"/>
          <a:ext cx="0" cy="0"/>
          <a:chOff x="0" y="0"/>
          <a:chExt cx="0" cy="0"/>
        </a:xfrm>
      </p:grpSpPr>
      <p:pic>
        <p:nvPicPr>
          <p:cNvPr id="229" name="Google Shape;229;p33"/>
          <p:cNvPicPr preferRelativeResize="0"/>
          <p:nvPr/>
        </p:nvPicPr>
        <p:blipFill>
          <a:blip r:embed="rId2">
            <a:alphaModFix amt="57000"/>
          </a:blip>
          <a:stretch>
            <a:fillRect/>
          </a:stretch>
        </p:blipFill>
        <p:spPr>
          <a:xfrm>
            <a:off x="0" y="0"/>
            <a:ext cx="9144000" cy="5143500"/>
          </a:xfrm>
          <a:prstGeom prst="rect">
            <a:avLst/>
          </a:prstGeom>
          <a:noFill/>
          <a:ln>
            <a:noFill/>
          </a:ln>
        </p:spPr>
      </p:pic>
      <p:sp>
        <p:nvSpPr>
          <p:cNvPr id="230" name="Google Shape;230;p33"/>
          <p:cNvSpPr txBox="1"/>
          <p:nvPr>
            <p:ph type="title"/>
          </p:nvPr>
        </p:nvSpPr>
        <p:spPr>
          <a:xfrm>
            <a:off x="715100" y="535000"/>
            <a:ext cx="7708800" cy="572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500"/>
              <a:buNone/>
              <a:defRPr sz="2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31" name="Google Shape;231;p33"/>
          <p:cNvSpPr txBox="1"/>
          <p:nvPr>
            <p:ph idx="1" type="subTitle"/>
          </p:nvPr>
        </p:nvSpPr>
        <p:spPr>
          <a:xfrm>
            <a:off x="715100" y="1175650"/>
            <a:ext cx="4004700" cy="3432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434343"/>
              </a:buClr>
              <a:buSzPts val="1200"/>
              <a:buFont typeface="Anaheim"/>
              <a:buChar char="○"/>
              <a:defRPr>
                <a:solidFill>
                  <a:schemeClr val="dk1"/>
                </a:solidFill>
              </a:defRPr>
            </a:lvl1pPr>
            <a:lvl2pPr lvl="1" rtl="0">
              <a:lnSpc>
                <a:spcPct val="100000"/>
              </a:lnSpc>
              <a:spcBef>
                <a:spcPts val="1000"/>
              </a:spcBef>
              <a:spcAft>
                <a:spcPts val="0"/>
              </a:spcAft>
              <a:buClr>
                <a:srgbClr val="434343"/>
              </a:buClr>
              <a:buSzPts val="1200"/>
              <a:buFont typeface="Roboto Condensed Light"/>
              <a:buChar char="○"/>
              <a:defRPr/>
            </a:lvl2pPr>
            <a:lvl3pPr lvl="2" rtl="0">
              <a:lnSpc>
                <a:spcPct val="100000"/>
              </a:lnSpc>
              <a:spcBef>
                <a:spcPts val="0"/>
              </a:spcBef>
              <a:spcAft>
                <a:spcPts val="0"/>
              </a:spcAft>
              <a:buClr>
                <a:srgbClr val="434343"/>
              </a:buClr>
              <a:buSzPts val="1200"/>
              <a:buFont typeface="Roboto Condensed Light"/>
              <a:buChar char="■"/>
              <a:defRPr/>
            </a:lvl3pPr>
            <a:lvl4pPr lvl="3" rtl="0">
              <a:lnSpc>
                <a:spcPct val="100000"/>
              </a:lnSpc>
              <a:spcBef>
                <a:spcPts val="0"/>
              </a:spcBef>
              <a:spcAft>
                <a:spcPts val="0"/>
              </a:spcAft>
              <a:buClr>
                <a:srgbClr val="434343"/>
              </a:buClr>
              <a:buSzPts val="1200"/>
              <a:buFont typeface="Roboto Condensed Light"/>
              <a:buChar char="●"/>
              <a:defRPr/>
            </a:lvl4pPr>
            <a:lvl5pPr lvl="4" rtl="0">
              <a:lnSpc>
                <a:spcPct val="100000"/>
              </a:lnSpc>
              <a:spcBef>
                <a:spcPts val="0"/>
              </a:spcBef>
              <a:spcAft>
                <a:spcPts val="0"/>
              </a:spcAft>
              <a:buClr>
                <a:srgbClr val="434343"/>
              </a:buClr>
              <a:buSzPts val="1200"/>
              <a:buFont typeface="Roboto Condensed Light"/>
              <a:buChar char="○"/>
              <a:defRPr/>
            </a:lvl5pPr>
            <a:lvl6pPr lvl="5" rtl="0">
              <a:lnSpc>
                <a:spcPct val="100000"/>
              </a:lnSpc>
              <a:spcBef>
                <a:spcPts val="0"/>
              </a:spcBef>
              <a:spcAft>
                <a:spcPts val="0"/>
              </a:spcAft>
              <a:buClr>
                <a:srgbClr val="434343"/>
              </a:buClr>
              <a:buSzPts val="1200"/>
              <a:buFont typeface="Roboto Condensed Light"/>
              <a:buChar char="■"/>
              <a:defRPr/>
            </a:lvl6pPr>
            <a:lvl7pPr lvl="6" rtl="0">
              <a:lnSpc>
                <a:spcPct val="100000"/>
              </a:lnSpc>
              <a:spcBef>
                <a:spcPts val="0"/>
              </a:spcBef>
              <a:spcAft>
                <a:spcPts val="0"/>
              </a:spcAft>
              <a:buClr>
                <a:srgbClr val="434343"/>
              </a:buClr>
              <a:buSzPts val="1200"/>
              <a:buFont typeface="Roboto Condensed Light"/>
              <a:buChar char="●"/>
              <a:defRPr/>
            </a:lvl7pPr>
            <a:lvl8pPr lvl="7" rtl="0">
              <a:lnSpc>
                <a:spcPct val="100000"/>
              </a:lnSpc>
              <a:spcBef>
                <a:spcPts val="0"/>
              </a:spcBef>
              <a:spcAft>
                <a:spcPts val="0"/>
              </a:spcAft>
              <a:buClr>
                <a:srgbClr val="434343"/>
              </a:buClr>
              <a:buSzPts val="1200"/>
              <a:buFont typeface="Roboto Condensed Light"/>
              <a:buChar char="○"/>
              <a:defRPr/>
            </a:lvl8pPr>
            <a:lvl9pPr lvl="8" rtl="0">
              <a:lnSpc>
                <a:spcPct val="100000"/>
              </a:lnSpc>
              <a:spcBef>
                <a:spcPts val="0"/>
              </a:spcBef>
              <a:spcAft>
                <a:spcPts val="0"/>
              </a:spcAft>
              <a:buClr>
                <a:srgbClr val="434343"/>
              </a:buClr>
              <a:buSzPts val="1200"/>
              <a:buFont typeface="Roboto Condensed Light"/>
              <a:buChar char="■"/>
              <a:defRPr/>
            </a:lvl9pPr>
          </a:lstStyle>
          <a:p/>
        </p:txBody>
      </p:sp>
      <p:sp>
        <p:nvSpPr>
          <p:cNvPr id="232" name="Google Shape;232;p33"/>
          <p:cNvSpPr txBox="1"/>
          <p:nvPr>
            <p:ph idx="2" type="subTitle"/>
          </p:nvPr>
        </p:nvSpPr>
        <p:spPr>
          <a:xfrm>
            <a:off x="4994900" y="1175650"/>
            <a:ext cx="3429000" cy="3432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Char char="○"/>
              <a:defRPr>
                <a:solidFill>
                  <a:schemeClr val="dk1"/>
                </a:solidFill>
              </a:defRPr>
            </a:lvl1pPr>
            <a:lvl2pPr lvl="1" rtl="0">
              <a:lnSpc>
                <a:spcPct val="100000"/>
              </a:lnSpc>
              <a:spcBef>
                <a:spcPts val="1000"/>
              </a:spcBef>
              <a:spcAft>
                <a:spcPts val="0"/>
              </a:spcAft>
              <a:buSzPts val="1400"/>
              <a:buChar char="○"/>
              <a:defRPr/>
            </a:lvl2pPr>
            <a:lvl3pPr lvl="2" rtl="0">
              <a:lnSpc>
                <a:spcPct val="100000"/>
              </a:lnSpc>
              <a:spcBef>
                <a:spcPts val="0"/>
              </a:spcBef>
              <a:spcAft>
                <a:spcPts val="0"/>
              </a:spcAft>
              <a:buSzPts val="1400"/>
              <a:buChar char="■"/>
              <a:defRPr/>
            </a:lvl3pPr>
            <a:lvl4pPr lvl="3" rtl="0">
              <a:lnSpc>
                <a:spcPct val="100000"/>
              </a:lnSpc>
              <a:spcBef>
                <a:spcPts val="0"/>
              </a:spcBef>
              <a:spcAft>
                <a:spcPts val="0"/>
              </a:spcAft>
              <a:buSzPts val="1400"/>
              <a:buChar char="●"/>
              <a:defRPr/>
            </a:lvl4pPr>
            <a:lvl5pPr lvl="4" rtl="0">
              <a:lnSpc>
                <a:spcPct val="100000"/>
              </a:lnSpc>
              <a:spcBef>
                <a:spcPts val="0"/>
              </a:spcBef>
              <a:spcAft>
                <a:spcPts val="0"/>
              </a:spcAft>
              <a:buSzPts val="1400"/>
              <a:buChar char="○"/>
              <a:defRPr/>
            </a:lvl5pPr>
            <a:lvl6pPr lvl="5" rtl="0">
              <a:lnSpc>
                <a:spcPct val="100000"/>
              </a:lnSpc>
              <a:spcBef>
                <a:spcPts val="0"/>
              </a:spcBef>
              <a:spcAft>
                <a:spcPts val="0"/>
              </a:spcAft>
              <a:buSzPts val="1400"/>
              <a:buChar char="■"/>
              <a:defRPr/>
            </a:lvl6pPr>
            <a:lvl7pPr lvl="6" rtl="0">
              <a:lnSpc>
                <a:spcPct val="100000"/>
              </a:lnSpc>
              <a:spcBef>
                <a:spcPts val="0"/>
              </a:spcBef>
              <a:spcAft>
                <a:spcPts val="0"/>
              </a:spcAft>
              <a:buSzPts val="1400"/>
              <a:buChar char="●"/>
              <a:defRPr/>
            </a:lvl7pPr>
            <a:lvl8pPr lvl="7" rtl="0">
              <a:lnSpc>
                <a:spcPct val="100000"/>
              </a:lnSpc>
              <a:spcBef>
                <a:spcPts val="0"/>
              </a:spcBef>
              <a:spcAft>
                <a:spcPts val="0"/>
              </a:spcAft>
              <a:buSzPts val="1400"/>
              <a:buChar char="○"/>
              <a:defRPr/>
            </a:lvl8pPr>
            <a:lvl9pPr lvl="8" rtl="0">
              <a:lnSpc>
                <a:spcPct val="100000"/>
              </a:lnSpc>
              <a:spcBef>
                <a:spcPts val="0"/>
              </a:spcBef>
              <a:spcAft>
                <a:spcPts val="0"/>
              </a:spcAft>
              <a:buSzPts val="1400"/>
              <a:buChar char="■"/>
              <a:defRPr/>
            </a:lvl9pPr>
          </a:lstStyle>
          <a:p/>
        </p:txBody>
      </p:sp>
      <p:pic>
        <p:nvPicPr>
          <p:cNvPr id="233" name="Google Shape;233;p33"/>
          <p:cNvPicPr preferRelativeResize="0"/>
          <p:nvPr/>
        </p:nvPicPr>
        <p:blipFill>
          <a:blip r:embed="rId3">
            <a:alphaModFix amt="35000"/>
          </a:blip>
          <a:stretch>
            <a:fillRect/>
          </a:stretch>
        </p:blipFill>
        <p:spPr>
          <a:xfrm flipH="1" rot="5400000">
            <a:off x="6321149" y="2509026"/>
            <a:ext cx="2028050" cy="4295148"/>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TITLE_AND_TWO_COLUMNS_1">
    <p:spTree>
      <p:nvGrpSpPr>
        <p:cNvPr id="234" name="Shape 234"/>
        <p:cNvGrpSpPr/>
        <p:nvPr/>
      </p:nvGrpSpPr>
      <p:grpSpPr>
        <a:xfrm>
          <a:off x="0" y="0"/>
          <a:ext cx="0" cy="0"/>
          <a:chOff x="0" y="0"/>
          <a:chExt cx="0" cy="0"/>
        </a:xfrm>
      </p:grpSpPr>
      <p:pic>
        <p:nvPicPr>
          <p:cNvPr id="235" name="Google Shape;235;p34"/>
          <p:cNvPicPr preferRelativeResize="0"/>
          <p:nvPr/>
        </p:nvPicPr>
        <p:blipFill>
          <a:blip r:embed="rId2">
            <a:alphaModFix amt="57000"/>
          </a:blip>
          <a:stretch>
            <a:fillRect/>
          </a:stretch>
        </p:blipFill>
        <p:spPr>
          <a:xfrm>
            <a:off x="0" y="0"/>
            <a:ext cx="9144000" cy="5143500"/>
          </a:xfrm>
          <a:prstGeom prst="rect">
            <a:avLst/>
          </a:prstGeom>
          <a:noFill/>
          <a:ln>
            <a:noFill/>
          </a:ln>
        </p:spPr>
      </p:pic>
      <p:pic>
        <p:nvPicPr>
          <p:cNvPr id="236" name="Google Shape;236;p34"/>
          <p:cNvPicPr preferRelativeResize="0"/>
          <p:nvPr/>
        </p:nvPicPr>
        <p:blipFill>
          <a:blip r:embed="rId3">
            <a:alphaModFix amt="34000"/>
          </a:blip>
          <a:stretch>
            <a:fillRect/>
          </a:stretch>
        </p:blipFill>
        <p:spPr>
          <a:xfrm flipH="1">
            <a:off x="-709963" y="-753722"/>
            <a:ext cx="2662825" cy="2707948"/>
          </a:xfrm>
          <a:prstGeom prst="rect">
            <a:avLst/>
          </a:prstGeom>
          <a:noFill/>
          <a:ln>
            <a:noFill/>
          </a:ln>
        </p:spPr>
      </p:pic>
      <p:pic>
        <p:nvPicPr>
          <p:cNvPr id="237" name="Google Shape;237;p34"/>
          <p:cNvPicPr preferRelativeResize="0"/>
          <p:nvPr/>
        </p:nvPicPr>
        <p:blipFill>
          <a:blip r:embed="rId3">
            <a:alphaModFix amt="41000"/>
          </a:blip>
          <a:stretch>
            <a:fillRect/>
          </a:stretch>
        </p:blipFill>
        <p:spPr>
          <a:xfrm>
            <a:off x="4427027" y="671950"/>
            <a:ext cx="3878551" cy="3944100"/>
          </a:xfrm>
          <a:prstGeom prst="rect">
            <a:avLst/>
          </a:prstGeom>
          <a:noFill/>
          <a:ln>
            <a:noFill/>
          </a:ln>
        </p:spPr>
      </p:pic>
      <p:sp>
        <p:nvSpPr>
          <p:cNvPr id="238" name="Google Shape;238;p34"/>
          <p:cNvSpPr txBox="1"/>
          <p:nvPr>
            <p:ph idx="1" type="subTitle"/>
          </p:nvPr>
        </p:nvSpPr>
        <p:spPr>
          <a:xfrm>
            <a:off x="1290763" y="1837941"/>
            <a:ext cx="2907600" cy="7134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500"/>
              <a:buFont typeface="Bebas Neue"/>
              <a:buNone/>
              <a:defRPr sz="2500">
                <a:latin typeface="Josefin Sans"/>
                <a:ea typeface="Josefin Sans"/>
                <a:cs typeface="Josefin Sans"/>
                <a:sym typeface="Josefin Sans"/>
              </a:defRPr>
            </a:lvl1pPr>
            <a:lvl2pPr lvl="1" rtl="0"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239" name="Google Shape;239;p34"/>
          <p:cNvSpPr txBox="1"/>
          <p:nvPr>
            <p:ph idx="2" type="subTitle"/>
          </p:nvPr>
        </p:nvSpPr>
        <p:spPr>
          <a:xfrm>
            <a:off x="4945638" y="1837941"/>
            <a:ext cx="2907600" cy="7134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500"/>
              <a:buFont typeface="Bebas Neue"/>
              <a:buNone/>
              <a:defRPr sz="2500">
                <a:solidFill>
                  <a:schemeClr val="dk1"/>
                </a:solidFill>
                <a:latin typeface="Josefin Sans"/>
                <a:ea typeface="Josefin Sans"/>
                <a:cs typeface="Josefin Sans"/>
                <a:sym typeface="Josefin Sans"/>
              </a:defRPr>
            </a:lvl1pPr>
            <a:lvl2pPr lvl="1" rtl="0"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240" name="Google Shape;240;p34"/>
          <p:cNvSpPr txBox="1"/>
          <p:nvPr>
            <p:ph idx="3" type="subTitle"/>
          </p:nvPr>
        </p:nvSpPr>
        <p:spPr>
          <a:xfrm>
            <a:off x="1290775" y="2740676"/>
            <a:ext cx="2907600" cy="1169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solidFill>
                  <a:schemeClr val="dk1"/>
                </a:solidFill>
                <a:latin typeface="Quicksand"/>
                <a:ea typeface="Quicksand"/>
                <a:cs typeface="Quicksand"/>
                <a:sym typeface="Quicksand"/>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41" name="Google Shape;241;p34"/>
          <p:cNvSpPr txBox="1"/>
          <p:nvPr>
            <p:ph idx="4" type="subTitle"/>
          </p:nvPr>
        </p:nvSpPr>
        <p:spPr>
          <a:xfrm>
            <a:off x="4945650" y="2740676"/>
            <a:ext cx="2907600" cy="1169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solidFill>
                  <a:schemeClr val="dk1"/>
                </a:solidFill>
                <a:latin typeface="Quicksand"/>
                <a:ea typeface="Quicksand"/>
                <a:cs typeface="Quicksand"/>
                <a:sym typeface="Quicksand"/>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6">
  <p:cSld name="MAIN_POINT_1">
    <p:spTree>
      <p:nvGrpSpPr>
        <p:cNvPr id="242" name="Shape 242"/>
        <p:cNvGrpSpPr/>
        <p:nvPr/>
      </p:nvGrpSpPr>
      <p:grpSpPr>
        <a:xfrm>
          <a:off x="0" y="0"/>
          <a:ext cx="0" cy="0"/>
          <a:chOff x="0" y="0"/>
          <a:chExt cx="0" cy="0"/>
        </a:xfrm>
      </p:grpSpPr>
      <p:pic>
        <p:nvPicPr>
          <p:cNvPr id="243" name="Google Shape;243;p35"/>
          <p:cNvPicPr preferRelativeResize="0"/>
          <p:nvPr/>
        </p:nvPicPr>
        <p:blipFill>
          <a:blip r:embed="rId2">
            <a:alphaModFix amt="57000"/>
          </a:blip>
          <a:stretch>
            <a:fillRect/>
          </a:stretch>
        </p:blipFill>
        <p:spPr>
          <a:xfrm>
            <a:off x="0" y="0"/>
            <a:ext cx="9144000" cy="5143500"/>
          </a:xfrm>
          <a:prstGeom prst="rect">
            <a:avLst/>
          </a:prstGeom>
          <a:noFill/>
          <a:ln>
            <a:noFill/>
          </a:ln>
        </p:spPr>
      </p:pic>
      <p:grpSp>
        <p:nvGrpSpPr>
          <p:cNvPr id="244" name="Google Shape;244;p35"/>
          <p:cNvGrpSpPr/>
          <p:nvPr/>
        </p:nvGrpSpPr>
        <p:grpSpPr>
          <a:xfrm flipH="1">
            <a:off x="-1059374" y="202758"/>
            <a:ext cx="9874808" cy="5928742"/>
            <a:chOff x="252562" y="222183"/>
            <a:chExt cx="9874808" cy="5928742"/>
          </a:xfrm>
        </p:grpSpPr>
        <p:pic>
          <p:nvPicPr>
            <p:cNvPr id="245" name="Google Shape;245;p35"/>
            <p:cNvPicPr preferRelativeResize="0"/>
            <p:nvPr/>
          </p:nvPicPr>
          <p:blipFill>
            <a:blip r:embed="rId3">
              <a:alphaModFix amt="50000"/>
            </a:blip>
            <a:stretch>
              <a:fillRect/>
            </a:stretch>
          </p:blipFill>
          <p:spPr>
            <a:xfrm>
              <a:off x="7222371" y="2986325"/>
              <a:ext cx="2904999" cy="3164600"/>
            </a:xfrm>
            <a:prstGeom prst="rect">
              <a:avLst/>
            </a:prstGeom>
            <a:noFill/>
            <a:ln>
              <a:noFill/>
            </a:ln>
          </p:spPr>
        </p:pic>
        <p:pic>
          <p:nvPicPr>
            <p:cNvPr id="246" name="Google Shape;246;p35"/>
            <p:cNvPicPr preferRelativeResize="0"/>
            <p:nvPr/>
          </p:nvPicPr>
          <p:blipFill>
            <a:blip r:embed="rId4">
              <a:alphaModFix amt="48000"/>
            </a:blip>
            <a:stretch>
              <a:fillRect/>
            </a:stretch>
          </p:blipFill>
          <p:spPr>
            <a:xfrm>
              <a:off x="410300" y="382600"/>
              <a:ext cx="1278024" cy="1299625"/>
            </a:xfrm>
            <a:prstGeom prst="rect">
              <a:avLst/>
            </a:prstGeom>
            <a:noFill/>
            <a:ln>
              <a:noFill/>
            </a:ln>
          </p:spPr>
        </p:pic>
        <p:pic>
          <p:nvPicPr>
            <p:cNvPr id="247" name="Google Shape;247;p35"/>
            <p:cNvPicPr preferRelativeResize="0"/>
            <p:nvPr/>
          </p:nvPicPr>
          <p:blipFill>
            <a:blip r:embed="rId4">
              <a:alphaModFix amt="60000"/>
            </a:blip>
            <a:stretch>
              <a:fillRect/>
            </a:stretch>
          </p:blipFill>
          <p:spPr>
            <a:xfrm flipH="1">
              <a:off x="252562" y="222183"/>
              <a:ext cx="315473" cy="320824"/>
            </a:xfrm>
            <a:prstGeom prst="rect">
              <a:avLst/>
            </a:prstGeom>
            <a:noFill/>
            <a:ln>
              <a:noFill/>
            </a:ln>
          </p:spPr>
        </p:pic>
      </p:grpSp>
      <p:sp>
        <p:nvSpPr>
          <p:cNvPr id="248" name="Google Shape;248;p35"/>
          <p:cNvSpPr txBox="1"/>
          <p:nvPr>
            <p:ph type="title"/>
          </p:nvPr>
        </p:nvSpPr>
        <p:spPr>
          <a:xfrm>
            <a:off x="4010875" y="1307100"/>
            <a:ext cx="4419900" cy="2529300"/>
          </a:xfrm>
          <a:prstGeom prst="rect">
            <a:avLst/>
          </a:prstGeom>
        </p:spPr>
        <p:txBody>
          <a:bodyPr anchorCtr="0" anchor="ctr" bIns="91425" lIns="91425" spcFirstLastPara="1" rIns="91425" wrap="square" tIns="91425">
            <a:noAutofit/>
          </a:bodyPr>
          <a:lstStyle>
            <a:lvl1pPr lvl="0" rtl="0">
              <a:spcBef>
                <a:spcPts val="0"/>
              </a:spcBef>
              <a:spcAft>
                <a:spcPts val="0"/>
              </a:spcAft>
              <a:buSzPts val="6000"/>
              <a:buNone/>
              <a:defRPr sz="6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7">
  <p:cSld name="CUSTOM_11">
    <p:spTree>
      <p:nvGrpSpPr>
        <p:cNvPr id="249" name="Shape 249"/>
        <p:cNvGrpSpPr/>
        <p:nvPr/>
      </p:nvGrpSpPr>
      <p:grpSpPr>
        <a:xfrm>
          <a:off x="0" y="0"/>
          <a:ext cx="0" cy="0"/>
          <a:chOff x="0" y="0"/>
          <a:chExt cx="0" cy="0"/>
        </a:xfrm>
      </p:grpSpPr>
      <p:pic>
        <p:nvPicPr>
          <p:cNvPr id="250" name="Google Shape;250;p36"/>
          <p:cNvPicPr preferRelativeResize="0"/>
          <p:nvPr/>
        </p:nvPicPr>
        <p:blipFill>
          <a:blip r:embed="rId2">
            <a:alphaModFix amt="57000"/>
          </a:blip>
          <a:stretch>
            <a:fillRect/>
          </a:stretch>
        </p:blipFill>
        <p:spPr>
          <a:xfrm>
            <a:off x="0" y="0"/>
            <a:ext cx="9144000" cy="5143500"/>
          </a:xfrm>
          <a:prstGeom prst="rect">
            <a:avLst/>
          </a:prstGeom>
          <a:noFill/>
          <a:ln>
            <a:noFill/>
          </a:ln>
        </p:spPr>
      </p:pic>
      <p:pic>
        <p:nvPicPr>
          <p:cNvPr id="251" name="Google Shape;251;p36"/>
          <p:cNvPicPr preferRelativeResize="0"/>
          <p:nvPr/>
        </p:nvPicPr>
        <p:blipFill>
          <a:blip r:embed="rId3">
            <a:alphaModFix amt="34000"/>
          </a:blip>
          <a:stretch>
            <a:fillRect/>
          </a:stretch>
        </p:blipFill>
        <p:spPr>
          <a:xfrm flipH="1">
            <a:off x="-996263" y="3841453"/>
            <a:ext cx="2662825" cy="2707948"/>
          </a:xfrm>
          <a:prstGeom prst="rect">
            <a:avLst/>
          </a:prstGeom>
          <a:noFill/>
          <a:ln>
            <a:noFill/>
          </a:ln>
        </p:spPr>
      </p:pic>
      <p:pic>
        <p:nvPicPr>
          <p:cNvPr id="252" name="Google Shape;252;p36"/>
          <p:cNvPicPr preferRelativeResize="0"/>
          <p:nvPr/>
        </p:nvPicPr>
        <p:blipFill>
          <a:blip r:embed="rId3">
            <a:alphaModFix amt="41000"/>
          </a:blip>
          <a:stretch>
            <a:fillRect/>
          </a:stretch>
        </p:blipFill>
        <p:spPr>
          <a:xfrm>
            <a:off x="4427027" y="671950"/>
            <a:ext cx="3878551" cy="3944100"/>
          </a:xfrm>
          <a:prstGeom prst="rect">
            <a:avLst/>
          </a:prstGeom>
          <a:noFill/>
          <a:ln>
            <a:noFill/>
          </a:ln>
        </p:spPr>
      </p:pic>
      <p:sp>
        <p:nvSpPr>
          <p:cNvPr id="253" name="Google Shape;253;p36"/>
          <p:cNvSpPr txBox="1"/>
          <p:nvPr>
            <p:ph idx="1" type="body"/>
          </p:nvPr>
        </p:nvSpPr>
        <p:spPr>
          <a:xfrm>
            <a:off x="2638050" y="1792100"/>
            <a:ext cx="3867900" cy="2510700"/>
          </a:xfrm>
          <a:prstGeom prst="rect">
            <a:avLst/>
          </a:prstGeom>
        </p:spPr>
        <p:txBody>
          <a:bodyPr anchorCtr="0" anchor="ctr" bIns="91425" lIns="91425" spcFirstLastPara="1" rIns="91425" wrap="square" tIns="91425">
            <a:noAutofit/>
          </a:bodyPr>
          <a:lstStyle>
            <a:lvl1pPr indent="-317500" lvl="0" marL="457200" rtl="0">
              <a:lnSpc>
                <a:spcPct val="100000"/>
              </a:lnSpc>
              <a:spcBef>
                <a:spcPts val="0"/>
              </a:spcBef>
              <a:spcAft>
                <a:spcPts val="0"/>
              </a:spcAft>
              <a:buSzPts val="1400"/>
              <a:buChar char="●"/>
              <a:defRPr>
                <a:solidFill>
                  <a:srgbClr val="434343"/>
                </a:solidFill>
              </a:defRPr>
            </a:lvl1pPr>
            <a:lvl2pPr indent="-317500" lvl="1" marL="914400" rtl="0">
              <a:lnSpc>
                <a:spcPct val="100000"/>
              </a:lnSpc>
              <a:spcBef>
                <a:spcPts val="0"/>
              </a:spcBef>
              <a:spcAft>
                <a:spcPts val="0"/>
              </a:spcAft>
              <a:buSzPts val="1400"/>
              <a:buChar char="○"/>
              <a:defRPr>
                <a:solidFill>
                  <a:srgbClr val="434343"/>
                </a:solidFill>
              </a:defRPr>
            </a:lvl2pPr>
            <a:lvl3pPr indent="-317500" lvl="2" marL="1371600" rtl="0">
              <a:lnSpc>
                <a:spcPct val="100000"/>
              </a:lnSpc>
              <a:spcBef>
                <a:spcPts val="1600"/>
              </a:spcBef>
              <a:spcAft>
                <a:spcPts val="0"/>
              </a:spcAft>
              <a:buSzPts val="1400"/>
              <a:buChar char="■"/>
              <a:defRPr>
                <a:solidFill>
                  <a:srgbClr val="434343"/>
                </a:solidFill>
              </a:defRPr>
            </a:lvl3pPr>
            <a:lvl4pPr indent="-317500" lvl="3" marL="1828800" rtl="0">
              <a:lnSpc>
                <a:spcPct val="100000"/>
              </a:lnSpc>
              <a:spcBef>
                <a:spcPts val="1600"/>
              </a:spcBef>
              <a:spcAft>
                <a:spcPts val="0"/>
              </a:spcAft>
              <a:buSzPts val="1400"/>
              <a:buChar char="●"/>
              <a:defRPr>
                <a:solidFill>
                  <a:srgbClr val="434343"/>
                </a:solidFill>
              </a:defRPr>
            </a:lvl4pPr>
            <a:lvl5pPr indent="-317500" lvl="4" marL="2286000" rtl="0">
              <a:lnSpc>
                <a:spcPct val="100000"/>
              </a:lnSpc>
              <a:spcBef>
                <a:spcPts val="1600"/>
              </a:spcBef>
              <a:spcAft>
                <a:spcPts val="0"/>
              </a:spcAft>
              <a:buSzPts val="1400"/>
              <a:buChar char="○"/>
              <a:defRPr>
                <a:solidFill>
                  <a:srgbClr val="434343"/>
                </a:solidFill>
              </a:defRPr>
            </a:lvl5pPr>
            <a:lvl6pPr indent="-317500" lvl="5" marL="2743200" rtl="0">
              <a:lnSpc>
                <a:spcPct val="100000"/>
              </a:lnSpc>
              <a:spcBef>
                <a:spcPts val="1600"/>
              </a:spcBef>
              <a:spcAft>
                <a:spcPts val="0"/>
              </a:spcAft>
              <a:buSzPts val="1400"/>
              <a:buChar char="■"/>
              <a:defRPr>
                <a:solidFill>
                  <a:srgbClr val="434343"/>
                </a:solidFill>
              </a:defRPr>
            </a:lvl6pPr>
            <a:lvl7pPr indent="-317500" lvl="6" marL="3200400" rtl="0">
              <a:lnSpc>
                <a:spcPct val="100000"/>
              </a:lnSpc>
              <a:spcBef>
                <a:spcPts val="1600"/>
              </a:spcBef>
              <a:spcAft>
                <a:spcPts val="0"/>
              </a:spcAft>
              <a:buSzPts val="1400"/>
              <a:buChar char="●"/>
              <a:defRPr>
                <a:solidFill>
                  <a:srgbClr val="434343"/>
                </a:solidFill>
              </a:defRPr>
            </a:lvl7pPr>
            <a:lvl8pPr indent="-317500" lvl="7" marL="3657600" rtl="0">
              <a:lnSpc>
                <a:spcPct val="100000"/>
              </a:lnSpc>
              <a:spcBef>
                <a:spcPts val="1600"/>
              </a:spcBef>
              <a:spcAft>
                <a:spcPts val="0"/>
              </a:spcAft>
              <a:buSzPts val="1400"/>
              <a:buChar char="○"/>
              <a:defRPr>
                <a:solidFill>
                  <a:srgbClr val="434343"/>
                </a:solidFill>
              </a:defRPr>
            </a:lvl8pPr>
            <a:lvl9pPr indent="-317500" lvl="8" marL="4114800" rtl="0">
              <a:lnSpc>
                <a:spcPct val="100000"/>
              </a:lnSpc>
              <a:spcBef>
                <a:spcPts val="1600"/>
              </a:spcBef>
              <a:spcAft>
                <a:spcPts val="1600"/>
              </a:spcAft>
              <a:buSzPts val="1400"/>
              <a:buChar char="■"/>
              <a:defRPr>
                <a:solidFill>
                  <a:srgbClr val="434343"/>
                </a:solidFill>
              </a:defRPr>
            </a:lvl9pPr>
          </a:lstStyle>
          <a:p/>
        </p:txBody>
      </p:sp>
      <p:sp>
        <p:nvSpPr>
          <p:cNvPr id="254" name="Google Shape;254;p36"/>
          <p:cNvSpPr txBox="1"/>
          <p:nvPr>
            <p:ph type="title"/>
          </p:nvPr>
        </p:nvSpPr>
        <p:spPr>
          <a:xfrm>
            <a:off x="2638050" y="840725"/>
            <a:ext cx="2705700" cy="1032300"/>
          </a:xfrm>
          <a:prstGeom prst="rect">
            <a:avLst/>
          </a:prstGeom>
        </p:spPr>
        <p:txBody>
          <a:bodyPr anchorCtr="0" anchor="t" bIns="91425" lIns="91425" spcFirstLastPara="1" rIns="91425" wrap="square" tIns="91425">
            <a:noAutofit/>
          </a:bodyPr>
          <a:lstStyle>
            <a:lvl1pPr lvl="0" rtl="0">
              <a:spcBef>
                <a:spcPts val="0"/>
              </a:spcBef>
              <a:spcAft>
                <a:spcPts val="0"/>
              </a:spcAft>
              <a:buSzPts val="2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3">
  <p:cSld name="TITLE_AND_TWO_COLUMNS_1_1">
    <p:spTree>
      <p:nvGrpSpPr>
        <p:cNvPr id="255" name="Shape 255"/>
        <p:cNvGrpSpPr/>
        <p:nvPr/>
      </p:nvGrpSpPr>
      <p:grpSpPr>
        <a:xfrm>
          <a:off x="0" y="0"/>
          <a:ext cx="0" cy="0"/>
          <a:chOff x="0" y="0"/>
          <a:chExt cx="0" cy="0"/>
        </a:xfrm>
      </p:grpSpPr>
      <p:pic>
        <p:nvPicPr>
          <p:cNvPr id="256" name="Google Shape;256;p37"/>
          <p:cNvPicPr preferRelativeResize="0"/>
          <p:nvPr/>
        </p:nvPicPr>
        <p:blipFill>
          <a:blip r:embed="rId2">
            <a:alphaModFix amt="57000"/>
          </a:blip>
          <a:stretch>
            <a:fillRect/>
          </a:stretch>
        </p:blipFill>
        <p:spPr>
          <a:xfrm>
            <a:off x="0" y="0"/>
            <a:ext cx="9144000" cy="5143500"/>
          </a:xfrm>
          <a:prstGeom prst="rect">
            <a:avLst/>
          </a:prstGeom>
          <a:noFill/>
          <a:ln>
            <a:noFill/>
          </a:ln>
        </p:spPr>
      </p:pic>
      <p:pic>
        <p:nvPicPr>
          <p:cNvPr id="257" name="Google Shape;257;p37"/>
          <p:cNvPicPr preferRelativeResize="0"/>
          <p:nvPr/>
        </p:nvPicPr>
        <p:blipFill>
          <a:blip r:embed="rId3">
            <a:alphaModFix amt="34000"/>
          </a:blip>
          <a:stretch>
            <a:fillRect/>
          </a:stretch>
        </p:blipFill>
        <p:spPr>
          <a:xfrm flipH="1">
            <a:off x="-709963" y="3620328"/>
            <a:ext cx="2662825" cy="2707948"/>
          </a:xfrm>
          <a:prstGeom prst="rect">
            <a:avLst/>
          </a:prstGeom>
          <a:noFill/>
          <a:ln>
            <a:noFill/>
          </a:ln>
        </p:spPr>
      </p:pic>
      <p:pic>
        <p:nvPicPr>
          <p:cNvPr id="258" name="Google Shape;258;p37"/>
          <p:cNvPicPr preferRelativeResize="0"/>
          <p:nvPr/>
        </p:nvPicPr>
        <p:blipFill>
          <a:blip r:embed="rId3">
            <a:alphaModFix amt="41000"/>
          </a:blip>
          <a:stretch>
            <a:fillRect/>
          </a:stretch>
        </p:blipFill>
        <p:spPr>
          <a:xfrm>
            <a:off x="6802252" y="-2106150"/>
            <a:ext cx="3878551" cy="3944100"/>
          </a:xfrm>
          <a:prstGeom prst="rect">
            <a:avLst/>
          </a:prstGeom>
          <a:noFill/>
          <a:ln>
            <a:noFill/>
          </a:ln>
        </p:spPr>
      </p:pic>
      <p:sp>
        <p:nvSpPr>
          <p:cNvPr id="259" name="Google Shape;259;p37"/>
          <p:cNvSpPr txBox="1"/>
          <p:nvPr>
            <p:ph idx="1" type="subTitle"/>
          </p:nvPr>
        </p:nvSpPr>
        <p:spPr>
          <a:xfrm>
            <a:off x="715100" y="1922325"/>
            <a:ext cx="3785700" cy="1840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Char char="○"/>
              <a:defRPr>
                <a:solidFill>
                  <a:schemeClr val="dk1"/>
                </a:solidFill>
                <a:latin typeface="Quicksand"/>
                <a:ea typeface="Quicksand"/>
                <a:cs typeface="Quicksand"/>
                <a:sym typeface="Quicksand"/>
              </a:defRPr>
            </a:lvl1pPr>
            <a:lvl2pPr lvl="1" rtl="0" algn="ctr">
              <a:lnSpc>
                <a:spcPct val="100000"/>
              </a:lnSpc>
              <a:spcBef>
                <a:spcPts val="0"/>
              </a:spcBef>
              <a:spcAft>
                <a:spcPts val="0"/>
              </a:spcAft>
              <a:buSzPts val="1400"/>
              <a:buChar char="○"/>
              <a:defRPr/>
            </a:lvl2pPr>
            <a:lvl3pPr lvl="2" rtl="0" algn="ctr">
              <a:lnSpc>
                <a:spcPct val="100000"/>
              </a:lnSpc>
              <a:spcBef>
                <a:spcPts val="0"/>
              </a:spcBef>
              <a:spcAft>
                <a:spcPts val="0"/>
              </a:spcAft>
              <a:buSzPts val="1400"/>
              <a:buChar char="■"/>
              <a:defRPr/>
            </a:lvl3pPr>
            <a:lvl4pPr lvl="3" rtl="0" algn="ctr">
              <a:lnSpc>
                <a:spcPct val="100000"/>
              </a:lnSpc>
              <a:spcBef>
                <a:spcPts val="0"/>
              </a:spcBef>
              <a:spcAft>
                <a:spcPts val="0"/>
              </a:spcAft>
              <a:buSzPts val="1400"/>
              <a:buChar char="●"/>
              <a:defRPr/>
            </a:lvl4pPr>
            <a:lvl5pPr lvl="4" rtl="0" algn="ctr">
              <a:lnSpc>
                <a:spcPct val="100000"/>
              </a:lnSpc>
              <a:spcBef>
                <a:spcPts val="0"/>
              </a:spcBef>
              <a:spcAft>
                <a:spcPts val="0"/>
              </a:spcAft>
              <a:buSzPts val="1400"/>
              <a:buChar char="○"/>
              <a:defRPr/>
            </a:lvl5pPr>
            <a:lvl6pPr lvl="5" rtl="0" algn="ctr">
              <a:lnSpc>
                <a:spcPct val="100000"/>
              </a:lnSpc>
              <a:spcBef>
                <a:spcPts val="0"/>
              </a:spcBef>
              <a:spcAft>
                <a:spcPts val="0"/>
              </a:spcAft>
              <a:buSzPts val="1400"/>
              <a:buChar char="■"/>
              <a:defRPr/>
            </a:lvl6pPr>
            <a:lvl7pPr lvl="6" rtl="0" algn="ctr">
              <a:lnSpc>
                <a:spcPct val="100000"/>
              </a:lnSpc>
              <a:spcBef>
                <a:spcPts val="0"/>
              </a:spcBef>
              <a:spcAft>
                <a:spcPts val="0"/>
              </a:spcAft>
              <a:buSzPts val="1400"/>
              <a:buChar char="●"/>
              <a:defRPr/>
            </a:lvl7pPr>
            <a:lvl8pPr lvl="7" rtl="0" algn="ctr">
              <a:lnSpc>
                <a:spcPct val="100000"/>
              </a:lnSpc>
              <a:spcBef>
                <a:spcPts val="0"/>
              </a:spcBef>
              <a:spcAft>
                <a:spcPts val="0"/>
              </a:spcAft>
              <a:buSzPts val="1400"/>
              <a:buChar char="○"/>
              <a:defRPr/>
            </a:lvl8pPr>
            <a:lvl9pPr lvl="8" rtl="0" algn="ctr">
              <a:lnSpc>
                <a:spcPct val="100000"/>
              </a:lnSpc>
              <a:spcBef>
                <a:spcPts val="0"/>
              </a:spcBef>
              <a:spcAft>
                <a:spcPts val="0"/>
              </a:spcAft>
              <a:buSzPts val="1400"/>
              <a:buChar char="■"/>
              <a:defRPr/>
            </a:lvl9pPr>
          </a:lstStyle>
          <a:p/>
        </p:txBody>
      </p:sp>
      <p:sp>
        <p:nvSpPr>
          <p:cNvPr id="260" name="Google Shape;260;p37"/>
          <p:cNvSpPr txBox="1"/>
          <p:nvPr>
            <p:ph idx="2" type="subTitle"/>
          </p:nvPr>
        </p:nvSpPr>
        <p:spPr>
          <a:xfrm>
            <a:off x="4638325" y="1922325"/>
            <a:ext cx="3785700" cy="1840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Char char="○"/>
              <a:defRPr>
                <a:solidFill>
                  <a:schemeClr val="dk1"/>
                </a:solidFill>
                <a:latin typeface="Quicksand"/>
                <a:ea typeface="Quicksand"/>
                <a:cs typeface="Quicksand"/>
                <a:sym typeface="Quicksand"/>
              </a:defRPr>
            </a:lvl1pPr>
            <a:lvl2pPr lvl="1" rtl="0" algn="ctr">
              <a:lnSpc>
                <a:spcPct val="100000"/>
              </a:lnSpc>
              <a:spcBef>
                <a:spcPts val="0"/>
              </a:spcBef>
              <a:spcAft>
                <a:spcPts val="0"/>
              </a:spcAft>
              <a:buSzPts val="1400"/>
              <a:buChar char="○"/>
              <a:defRPr/>
            </a:lvl2pPr>
            <a:lvl3pPr lvl="2" rtl="0" algn="ctr">
              <a:lnSpc>
                <a:spcPct val="100000"/>
              </a:lnSpc>
              <a:spcBef>
                <a:spcPts val="0"/>
              </a:spcBef>
              <a:spcAft>
                <a:spcPts val="0"/>
              </a:spcAft>
              <a:buSzPts val="1400"/>
              <a:buChar char="■"/>
              <a:defRPr/>
            </a:lvl3pPr>
            <a:lvl4pPr lvl="3" rtl="0" algn="ctr">
              <a:lnSpc>
                <a:spcPct val="100000"/>
              </a:lnSpc>
              <a:spcBef>
                <a:spcPts val="0"/>
              </a:spcBef>
              <a:spcAft>
                <a:spcPts val="0"/>
              </a:spcAft>
              <a:buSzPts val="1400"/>
              <a:buChar char="●"/>
              <a:defRPr/>
            </a:lvl4pPr>
            <a:lvl5pPr lvl="4" rtl="0" algn="ctr">
              <a:lnSpc>
                <a:spcPct val="100000"/>
              </a:lnSpc>
              <a:spcBef>
                <a:spcPts val="0"/>
              </a:spcBef>
              <a:spcAft>
                <a:spcPts val="0"/>
              </a:spcAft>
              <a:buSzPts val="1400"/>
              <a:buChar char="○"/>
              <a:defRPr/>
            </a:lvl5pPr>
            <a:lvl6pPr lvl="5" rtl="0" algn="ctr">
              <a:lnSpc>
                <a:spcPct val="100000"/>
              </a:lnSpc>
              <a:spcBef>
                <a:spcPts val="0"/>
              </a:spcBef>
              <a:spcAft>
                <a:spcPts val="0"/>
              </a:spcAft>
              <a:buSzPts val="1400"/>
              <a:buChar char="■"/>
              <a:defRPr/>
            </a:lvl6pPr>
            <a:lvl7pPr lvl="6" rtl="0" algn="ctr">
              <a:lnSpc>
                <a:spcPct val="100000"/>
              </a:lnSpc>
              <a:spcBef>
                <a:spcPts val="0"/>
              </a:spcBef>
              <a:spcAft>
                <a:spcPts val="0"/>
              </a:spcAft>
              <a:buSzPts val="1400"/>
              <a:buChar char="●"/>
              <a:defRPr/>
            </a:lvl7pPr>
            <a:lvl8pPr lvl="7" rtl="0" algn="ctr">
              <a:lnSpc>
                <a:spcPct val="100000"/>
              </a:lnSpc>
              <a:spcBef>
                <a:spcPts val="0"/>
              </a:spcBef>
              <a:spcAft>
                <a:spcPts val="0"/>
              </a:spcAft>
              <a:buSzPts val="1400"/>
              <a:buChar char="○"/>
              <a:defRPr/>
            </a:lvl8pPr>
            <a:lvl9pPr lvl="8" rtl="0" algn="ctr">
              <a:lnSpc>
                <a:spcPct val="100000"/>
              </a:lnSpc>
              <a:spcBef>
                <a:spcPts val="0"/>
              </a:spcBef>
              <a:spcAft>
                <a:spcPts val="0"/>
              </a:spcAft>
              <a:buSzPts val="1400"/>
              <a:buChar char="■"/>
              <a:defRPr/>
            </a:lvl9pPr>
          </a:lstStyle>
          <a:p/>
        </p:txBody>
      </p:sp>
      <p:sp>
        <p:nvSpPr>
          <p:cNvPr id="261" name="Google Shape;261;p37"/>
          <p:cNvSpPr txBox="1"/>
          <p:nvPr>
            <p:ph type="title"/>
          </p:nvPr>
        </p:nvSpPr>
        <p:spPr>
          <a:xfrm>
            <a:off x="715100" y="535000"/>
            <a:ext cx="7708800" cy="572700"/>
          </a:xfrm>
          <a:prstGeom prst="rect">
            <a:avLst/>
          </a:prstGeom>
        </p:spPr>
        <p:txBody>
          <a:bodyPr anchorCtr="0" anchor="b" bIns="91425" lIns="91425" spcFirstLastPara="1" rIns="91425" wrap="square" tIns="91425">
            <a:noAutofit/>
          </a:bodyPr>
          <a:lstStyle>
            <a:lvl1pPr lvl="0" rtl="0">
              <a:spcBef>
                <a:spcPts val="0"/>
              </a:spcBef>
              <a:spcAft>
                <a:spcPts val="0"/>
              </a:spcAft>
              <a:buSzPts val="2500"/>
              <a:buNone/>
              <a:defRPr sz="2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eight columns">
  <p:cSld name="CUSTOM_10">
    <p:spTree>
      <p:nvGrpSpPr>
        <p:cNvPr id="262" name="Shape 262"/>
        <p:cNvGrpSpPr/>
        <p:nvPr/>
      </p:nvGrpSpPr>
      <p:grpSpPr>
        <a:xfrm>
          <a:off x="0" y="0"/>
          <a:ext cx="0" cy="0"/>
          <a:chOff x="0" y="0"/>
          <a:chExt cx="0" cy="0"/>
        </a:xfrm>
      </p:grpSpPr>
      <p:pic>
        <p:nvPicPr>
          <p:cNvPr id="263" name="Google Shape;263;p38"/>
          <p:cNvPicPr preferRelativeResize="0"/>
          <p:nvPr/>
        </p:nvPicPr>
        <p:blipFill>
          <a:blip r:embed="rId2">
            <a:alphaModFix amt="57000"/>
          </a:blip>
          <a:stretch>
            <a:fillRect/>
          </a:stretch>
        </p:blipFill>
        <p:spPr>
          <a:xfrm rot="10800000">
            <a:off x="-2510" y="1"/>
            <a:ext cx="9144000" cy="5143500"/>
          </a:xfrm>
          <a:prstGeom prst="rect">
            <a:avLst/>
          </a:prstGeom>
          <a:noFill/>
          <a:ln>
            <a:noFill/>
          </a:ln>
        </p:spPr>
      </p:pic>
      <p:pic>
        <p:nvPicPr>
          <p:cNvPr id="264" name="Google Shape;264;p38"/>
          <p:cNvPicPr preferRelativeResize="0"/>
          <p:nvPr/>
        </p:nvPicPr>
        <p:blipFill>
          <a:blip r:embed="rId3">
            <a:alphaModFix amt="34000"/>
          </a:blip>
          <a:stretch>
            <a:fillRect/>
          </a:stretch>
        </p:blipFill>
        <p:spPr>
          <a:xfrm flipH="1" rot="10800000">
            <a:off x="7202803" y="-1179375"/>
            <a:ext cx="2662825" cy="2707948"/>
          </a:xfrm>
          <a:prstGeom prst="rect">
            <a:avLst/>
          </a:prstGeom>
          <a:noFill/>
          <a:ln>
            <a:noFill/>
          </a:ln>
        </p:spPr>
      </p:pic>
      <p:pic>
        <p:nvPicPr>
          <p:cNvPr id="265" name="Google Shape;265;p38"/>
          <p:cNvPicPr preferRelativeResize="0"/>
          <p:nvPr/>
        </p:nvPicPr>
        <p:blipFill>
          <a:blip r:embed="rId3">
            <a:alphaModFix amt="41000"/>
          </a:blip>
          <a:stretch>
            <a:fillRect/>
          </a:stretch>
        </p:blipFill>
        <p:spPr>
          <a:xfrm rot="10800000">
            <a:off x="-1525138" y="3310951"/>
            <a:ext cx="3878551" cy="3944100"/>
          </a:xfrm>
          <a:prstGeom prst="rect">
            <a:avLst/>
          </a:prstGeom>
          <a:noFill/>
          <a:ln>
            <a:noFill/>
          </a:ln>
        </p:spPr>
      </p:pic>
      <p:sp>
        <p:nvSpPr>
          <p:cNvPr id="266" name="Google Shape;266;p38"/>
          <p:cNvSpPr txBox="1"/>
          <p:nvPr>
            <p:ph type="title"/>
          </p:nvPr>
        </p:nvSpPr>
        <p:spPr>
          <a:xfrm>
            <a:off x="715050" y="535000"/>
            <a:ext cx="7713900" cy="572700"/>
          </a:xfrm>
          <a:prstGeom prst="rect">
            <a:avLst/>
          </a:prstGeom>
        </p:spPr>
        <p:txBody>
          <a:bodyPr anchorCtr="0" anchor="t" bIns="91425" lIns="91425" spcFirstLastPara="1" rIns="91425" wrap="square" tIns="91425">
            <a:noAutofit/>
          </a:bodyPr>
          <a:lstStyle>
            <a:lvl1pPr lvl="0">
              <a:spcBef>
                <a:spcPts val="0"/>
              </a:spcBef>
              <a:spcAft>
                <a:spcPts val="0"/>
              </a:spcAft>
              <a:buSzPts val="2500"/>
              <a:buNone/>
              <a:defRPr/>
            </a:lvl1pPr>
            <a:lvl2pPr lvl="1">
              <a:spcBef>
                <a:spcPts val="0"/>
              </a:spcBef>
              <a:spcAft>
                <a:spcPts val="0"/>
              </a:spcAft>
              <a:buSzPts val="3500"/>
              <a:buFont typeface="Josefin Sans"/>
              <a:buNone/>
              <a:defRPr>
                <a:latin typeface="Josefin Sans"/>
                <a:ea typeface="Josefin Sans"/>
                <a:cs typeface="Josefin Sans"/>
                <a:sym typeface="Josefin Sans"/>
              </a:defRPr>
            </a:lvl2pPr>
            <a:lvl3pPr lvl="2">
              <a:spcBef>
                <a:spcPts val="0"/>
              </a:spcBef>
              <a:spcAft>
                <a:spcPts val="0"/>
              </a:spcAft>
              <a:buSzPts val="3500"/>
              <a:buFont typeface="Josefin Sans"/>
              <a:buNone/>
              <a:defRPr>
                <a:latin typeface="Josefin Sans"/>
                <a:ea typeface="Josefin Sans"/>
                <a:cs typeface="Josefin Sans"/>
                <a:sym typeface="Josefin Sans"/>
              </a:defRPr>
            </a:lvl3pPr>
            <a:lvl4pPr lvl="3">
              <a:spcBef>
                <a:spcPts val="0"/>
              </a:spcBef>
              <a:spcAft>
                <a:spcPts val="0"/>
              </a:spcAft>
              <a:buSzPts val="3500"/>
              <a:buFont typeface="Josefin Sans"/>
              <a:buNone/>
              <a:defRPr>
                <a:latin typeface="Josefin Sans"/>
                <a:ea typeface="Josefin Sans"/>
                <a:cs typeface="Josefin Sans"/>
                <a:sym typeface="Josefin Sans"/>
              </a:defRPr>
            </a:lvl4pPr>
            <a:lvl5pPr lvl="4">
              <a:spcBef>
                <a:spcPts val="0"/>
              </a:spcBef>
              <a:spcAft>
                <a:spcPts val="0"/>
              </a:spcAft>
              <a:buSzPts val="3500"/>
              <a:buFont typeface="Josefin Sans"/>
              <a:buNone/>
              <a:defRPr>
                <a:latin typeface="Josefin Sans"/>
                <a:ea typeface="Josefin Sans"/>
                <a:cs typeface="Josefin Sans"/>
                <a:sym typeface="Josefin Sans"/>
              </a:defRPr>
            </a:lvl5pPr>
            <a:lvl6pPr lvl="5">
              <a:spcBef>
                <a:spcPts val="0"/>
              </a:spcBef>
              <a:spcAft>
                <a:spcPts val="0"/>
              </a:spcAft>
              <a:buSzPts val="3500"/>
              <a:buFont typeface="Josefin Sans"/>
              <a:buNone/>
              <a:defRPr>
                <a:latin typeface="Josefin Sans"/>
                <a:ea typeface="Josefin Sans"/>
                <a:cs typeface="Josefin Sans"/>
                <a:sym typeface="Josefin Sans"/>
              </a:defRPr>
            </a:lvl6pPr>
            <a:lvl7pPr lvl="6">
              <a:spcBef>
                <a:spcPts val="0"/>
              </a:spcBef>
              <a:spcAft>
                <a:spcPts val="0"/>
              </a:spcAft>
              <a:buSzPts val="3500"/>
              <a:buFont typeface="Josefin Sans"/>
              <a:buNone/>
              <a:defRPr>
                <a:latin typeface="Josefin Sans"/>
                <a:ea typeface="Josefin Sans"/>
                <a:cs typeface="Josefin Sans"/>
                <a:sym typeface="Josefin Sans"/>
              </a:defRPr>
            </a:lvl7pPr>
            <a:lvl8pPr lvl="7">
              <a:spcBef>
                <a:spcPts val="0"/>
              </a:spcBef>
              <a:spcAft>
                <a:spcPts val="0"/>
              </a:spcAft>
              <a:buSzPts val="3500"/>
              <a:buFont typeface="Josefin Sans"/>
              <a:buNone/>
              <a:defRPr>
                <a:latin typeface="Josefin Sans"/>
                <a:ea typeface="Josefin Sans"/>
                <a:cs typeface="Josefin Sans"/>
                <a:sym typeface="Josefin Sans"/>
              </a:defRPr>
            </a:lvl8pPr>
            <a:lvl9pPr lvl="8">
              <a:spcBef>
                <a:spcPts val="0"/>
              </a:spcBef>
              <a:spcAft>
                <a:spcPts val="0"/>
              </a:spcAft>
              <a:buSzPts val="3500"/>
              <a:buFont typeface="Josefin Sans"/>
              <a:buNone/>
              <a:defRPr>
                <a:latin typeface="Josefin Sans"/>
                <a:ea typeface="Josefin Sans"/>
                <a:cs typeface="Josefin Sans"/>
                <a:sym typeface="Josefin Sans"/>
              </a:defRPr>
            </a:lvl9pPr>
          </a:lstStyle>
          <a:p/>
        </p:txBody>
      </p:sp>
      <p:sp>
        <p:nvSpPr>
          <p:cNvPr id="267" name="Google Shape;267;p38"/>
          <p:cNvSpPr txBox="1"/>
          <p:nvPr>
            <p:ph idx="1" type="subTitle"/>
          </p:nvPr>
        </p:nvSpPr>
        <p:spPr>
          <a:xfrm>
            <a:off x="1881400" y="1274889"/>
            <a:ext cx="2531400" cy="618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1400"/>
              <a:buNone/>
              <a:defRPr>
                <a:solidFill>
                  <a:schemeClr val="dk1"/>
                </a:solidFill>
              </a:defRPr>
            </a:lvl1pPr>
            <a:lvl2pPr lvl="1" rtl="0" algn="ctr">
              <a:spcBef>
                <a:spcPts val="0"/>
              </a:spcBef>
              <a:spcAft>
                <a:spcPts val="0"/>
              </a:spcAft>
              <a:buClr>
                <a:schemeClr val="dk1"/>
              </a:buClr>
              <a:buSzPts val="1400"/>
              <a:buNone/>
              <a:defRPr>
                <a:solidFill>
                  <a:schemeClr val="dk1"/>
                </a:solidFill>
              </a:defRPr>
            </a:lvl2pPr>
            <a:lvl3pPr lvl="2" rtl="0" algn="ctr">
              <a:spcBef>
                <a:spcPts val="0"/>
              </a:spcBef>
              <a:spcAft>
                <a:spcPts val="0"/>
              </a:spcAft>
              <a:buClr>
                <a:schemeClr val="dk1"/>
              </a:buClr>
              <a:buSzPts val="1400"/>
              <a:buNone/>
              <a:defRPr>
                <a:solidFill>
                  <a:schemeClr val="dk1"/>
                </a:solidFill>
              </a:defRPr>
            </a:lvl3pPr>
            <a:lvl4pPr lvl="3" rtl="0" algn="ctr">
              <a:spcBef>
                <a:spcPts val="0"/>
              </a:spcBef>
              <a:spcAft>
                <a:spcPts val="0"/>
              </a:spcAft>
              <a:buClr>
                <a:schemeClr val="dk1"/>
              </a:buClr>
              <a:buSzPts val="1400"/>
              <a:buNone/>
              <a:defRPr>
                <a:solidFill>
                  <a:schemeClr val="dk1"/>
                </a:solidFill>
              </a:defRPr>
            </a:lvl4pPr>
            <a:lvl5pPr lvl="4" rtl="0" algn="ctr">
              <a:spcBef>
                <a:spcPts val="0"/>
              </a:spcBef>
              <a:spcAft>
                <a:spcPts val="0"/>
              </a:spcAft>
              <a:buClr>
                <a:schemeClr val="dk1"/>
              </a:buClr>
              <a:buSzPts val="1400"/>
              <a:buNone/>
              <a:defRPr>
                <a:solidFill>
                  <a:schemeClr val="dk1"/>
                </a:solidFill>
              </a:defRPr>
            </a:lvl5pPr>
            <a:lvl6pPr lvl="5" rtl="0" algn="ctr">
              <a:spcBef>
                <a:spcPts val="0"/>
              </a:spcBef>
              <a:spcAft>
                <a:spcPts val="0"/>
              </a:spcAft>
              <a:buClr>
                <a:schemeClr val="dk1"/>
              </a:buClr>
              <a:buSzPts val="1400"/>
              <a:buNone/>
              <a:defRPr>
                <a:solidFill>
                  <a:schemeClr val="dk1"/>
                </a:solidFill>
              </a:defRPr>
            </a:lvl6pPr>
            <a:lvl7pPr lvl="6" rtl="0" algn="ctr">
              <a:spcBef>
                <a:spcPts val="0"/>
              </a:spcBef>
              <a:spcAft>
                <a:spcPts val="0"/>
              </a:spcAft>
              <a:buClr>
                <a:schemeClr val="dk1"/>
              </a:buClr>
              <a:buSzPts val="1400"/>
              <a:buNone/>
              <a:defRPr>
                <a:solidFill>
                  <a:schemeClr val="dk1"/>
                </a:solidFill>
              </a:defRPr>
            </a:lvl7pPr>
            <a:lvl8pPr lvl="7" rtl="0" algn="ctr">
              <a:spcBef>
                <a:spcPts val="0"/>
              </a:spcBef>
              <a:spcAft>
                <a:spcPts val="0"/>
              </a:spcAft>
              <a:buClr>
                <a:schemeClr val="dk1"/>
              </a:buClr>
              <a:buSzPts val="1400"/>
              <a:buNone/>
              <a:defRPr>
                <a:solidFill>
                  <a:schemeClr val="dk1"/>
                </a:solidFill>
              </a:defRPr>
            </a:lvl8pPr>
            <a:lvl9pPr lvl="8" rtl="0" algn="ctr">
              <a:spcBef>
                <a:spcPts val="0"/>
              </a:spcBef>
              <a:spcAft>
                <a:spcPts val="0"/>
              </a:spcAft>
              <a:buClr>
                <a:schemeClr val="dk1"/>
              </a:buClr>
              <a:buSzPts val="1400"/>
              <a:buNone/>
              <a:defRPr>
                <a:solidFill>
                  <a:schemeClr val="dk1"/>
                </a:solidFill>
              </a:defRPr>
            </a:lvl9pPr>
          </a:lstStyle>
          <a:p/>
        </p:txBody>
      </p:sp>
      <p:sp>
        <p:nvSpPr>
          <p:cNvPr id="268" name="Google Shape;268;p38"/>
          <p:cNvSpPr txBox="1"/>
          <p:nvPr>
            <p:ph hasCustomPrompt="1" idx="2" type="title"/>
          </p:nvPr>
        </p:nvSpPr>
        <p:spPr>
          <a:xfrm>
            <a:off x="842200" y="1274904"/>
            <a:ext cx="1039200" cy="6186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1"/>
              </a:buClr>
              <a:buSzPts val="2700"/>
              <a:buNone/>
              <a:defRPr>
                <a:solidFill>
                  <a:schemeClr val="accent1"/>
                </a:solidFill>
              </a:defRPr>
            </a:lvl1pPr>
            <a:lvl2pPr lvl="1" rtl="0" algn="ctr">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2pPr>
            <a:lvl3pPr lvl="2" rtl="0" algn="ctr">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3pPr>
            <a:lvl4pPr lvl="3" rtl="0" algn="ctr">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4pPr>
            <a:lvl5pPr lvl="4" rtl="0" algn="ctr">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5pPr>
            <a:lvl6pPr lvl="5" rtl="0" algn="ctr">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6pPr>
            <a:lvl7pPr lvl="6" rtl="0" algn="ctr">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7pPr>
            <a:lvl8pPr lvl="7" rtl="0" algn="ctr">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8pPr>
            <a:lvl9pPr lvl="8" rtl="0" algn="ctr">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9pPr>
          </a:lstStyle>
          <a:p>
            <a:r>
              <a:t>xx%</a:t>
            </a:r>
          </a:p>
        </p:txBody>
      </p:sp>
      <p:sp>
        <p:nvSpPr>
          <p:cNvPr id="269" name="Google Shape;269;p38"/>
          <p:cNvSpPr txBox="1"/>
          <p:nvPr>
            <p:ph idx="3" type="subTitle"/>
          </p:nvPr>
        </p:nvSpPr>
        <p:spPr>
          <a:xfrm>
            <a:off x="1881400" y="2107338"/>
            <a:ext cx="2531400" cy="618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1400"/>
              <a:buNone/>
              <a:defRPr>
                <a:solidFill>
                  <a:schemeClr val="dk1"/>
                </a:solidFill>
              </a:defRPr>
            </a:lvl1pPr>
            <a:lvl2pPr lvl="1" rtl="0" algn="ctr">
              <a:spcBef>
                <a:spcPts val="0"/>
              </a:spcBef>
              <a:spcAft>
                <a:spcPts val="0"/>
              </a:spcAft>
              <a:buClr>
                <a:schemeClr val="dk1"/>
              </a:buClr>
              <a:buSzPts val="1400"/>
              <a:buNone/>
              <a:defRPr>
                <a:solidFill>
                  <a:schemeClr val="dk1"/>
                </a:solidFill>
              </a:defRPr>
            </a:lvl2pPr>
            <a:lvl3pPr lvl="2" rtl="0" algn="ctr">
              <a:spcBef>
                <a:spcPts val="0"/>
              </a:spcBef>
              <a:spcAft>
                <a:spcPts val="0"/>
              </a:spcAft>
              <a:buClr>
                <a:schemeClr val="dk1"/>
              </a:buClr>
              <a:buSzPts val="1400"/>
              <a:buNone/>
              <a:defRPr>
                <a:solidFill>
                  <a:schemeClr val="dk1"/>
                </a:solidFill>
              </a:defRPr>
            </a:lvl3pPr>
            <a:lvl4pPr lvl="3" rtl="0" algn="ctr">
              <a:spcBef>
                <a:spcPts val="0"/>
              </a:spcBef>
              <a:spcAft>
                <a:spcPts val="0"/>
              </a:spcAft>
              <a:buClr>
                <a:schemeClr val="dk1"/>
              </a:buClr>
              <a:buSzPts val="1400"/>
              <a:buNone/>
              <a:defRPr>
                <a:solidFill>
                  <a:schemeClr val="dk1"/>
                </a:solidFill>
              </a:defRPr>
            </a:lvl4pPr>
            <a:lvl5pPr lvl="4" rtl="0" algn="ctr">
              <a:spcBef>
                <a:spcPts val="0"/>
              </a:spcBef>
              <a:spcAft>
                <a:spcPts val="0"/>
              </a:spcAft>
              <a:buClr>
                <a:schemeClr val="dk1"/>
              </a:buClr>
              <a:buSzPts val="1400"/>
              <a:buNone/>
              <a:defRPr>
                <a:solidFill>
                  <a:schemeClr val="dk1"/>
                </a:solidFill>
              </a:defRPr>
            </a:lvl5pPr>
            <a:lvl6pPr lvl="5" rtl="0" algn="ctr">
              <a:spcBef>
                <a:spcPts val="0"/>
              </a:spcBef>
              <a:spcAft>
                <a:spcPts val="0"/>
              </a:spcAft>
              <a:buClr>
                <a:schemeClr val="dk1"/>
              </a:buClr>
              <a:buSzPts val="1400"/>
              <a:buNone/>
              <a:defRPr>
                <a:solidFill>
                  <a:schemeClr val="dk1"/>
                </a:solidFill>
              </a:defRPr>
            </a:lvl6pPr>
            <a:lvl7pPr lvl="6" rtl="0" algn="ctr">
              <a:spcBef>
                <a:spcPts val="0"/>
              </a:spcBef>
              <a:spcAft>
                <a:spcPts val="0"/>
              </a:spcAft>
              <a:buClr>
                <a:schemeClr val="dk1"/>
              </a:buClr>
              <a:buSzPts val="1400"/>
              <a:buNone/>
              <a:defRPr>
                <a:solidFill>
                  <a:schemeClr val="dk1"/>
                </a:solidFill>
              </a:defRPr>
            </a:lvl7pPr>
            <a:lvl8pPr lvl="7" rtl="0" algn="ctr">
              <a:spcBef>
                <a:spcPts val="0"/>
              </a:spcBef>
              <a:spcAft>
                <a:spcPts val="0"/>
              </a:spcAft>
              <a:buClr>
                <a:schemeClr val="dk1"/>
              </a:buClr>
              <a:buSzPts val="1400"/>
              <a:buNone/>
              <a:defRPr>
                <a:solidFill>
                  <a:schemeClr val="dk1"/>
                </a:solidFill>
              </a:defRPr>
            </a:lvl8pPr>
            <a:lvl9pPr lvl="8" rtl="0" algn="ctr">
              <a:spcBef>
                <a:spcPts val="0"/>
              </a:spcBef>
              <a:spcAft>
                <a:spcPts val="0"/>
              </a:spcAft>
              <a:buClr>
                <a:schemeClr val="dk1"/>
              </a:buClr>
              <a:buSzPts val="1400"/>
              <a:buNone/>
              <a:defRPr>
                <a:solidFill>
                  <a:schemeClr val="dk1"/>
                </a:solidFill>
              </a:defRPr>
            </a:lvl9pPr>
          </a:lstStyle>
          <a:p/>
        </p:txBody>
      </p:sp>
      <p:sp>
        <p:nvSpPr>
          <p:cNvPr id="270" name="Google Shape;270;p38"/>
          <p:cNvSpPr txBox="1"/>
          <p:nvPr>
            <p:ph hasCustomPrompt="1" idx="4" type="title"/>
          </p:nvPr>
        </p:nvSpPr>
        <p:spPr>
          <a:xfrm>
            <a:off x="842200" y="2107338"/>
            <a:ext cx="1039200" cy="6186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1"/>
              </a:buClr>
              <a:buSzPts val="2700"/>
              <a:buNone/>
              <a:defRPr>
                <a:solidFill>
                  <a:schemeClr val="accent1"/>
                </a:solidFill>
              </a:defRPr>
            </a:lvl1pPr>
            <a:lvl2pPr lvl="1" rtl="0" algn="ctr">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2pPr>
            <a:lvl3pPr lvl="2" rtl="0" algn="ctr">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3pPr>
            <a:lvl4pPr lvl="3" rtl="0" algn="ctr">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4pPr>
            <a:lvl5pPr lvl="4" rtl="0" algn="ctr">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5pPr>
            <a:lvl6pPr lvl="5" rtl="0" algn="ctr">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6pPr>
            <a:lvl7pPr lvl="6" rtl="0" algn="ctr">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7pPr>
            <a:lvl8pPr lvl="7" rtl="0" algn="ctr">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8pPr>
            <a:lvl9pPr lvl="8" rtl="0" algn="ctr">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9pPr>
          </a:lstStyle>
          <a:p>
            <a:r>
              <a:t>xx%</a:t>
            </a:r>
          </a:p>
        </p:txBody>
      </p:sp>
      <p:sp>
        <p:nvSpPr>
          <p:cNvPr id="271" name="Google Shape;271;p38"/>
          <p:cNvSpPr txBox="1"/>
          <p:nvPr>
            <p:ph idx="5" type="subTitle"/>
          </p:nvPr>
        </p:nvSpPr>
        <p:spPr>
          <a:xfrm>
            <a:off x="1881400" y="2945975"/>
            <a:ext cx="2531400" cy="618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1400"/>
              <a:buNone/>
              <a:defRPr>
                <a:solidFill>
                  <a:schemeClr val="dk1"/>
                </a:solidFill>
              </a:defRPr>
            </a:lvl1pPr>
            <a:lvl2pPr lvl="1" rtl="0" algn="ctr">
              <a:spcBef>
                <a:spcPts val="0"/>
              </a:spcBef>
              <a:spcAft>
                <a:spcPts val="0"/>
              </a:spcAft>
              <a:buClr>
                <a:schemeClr val="dk1"/>
              </a:buClr>
              <a:buSzPts val="1400"/>
              <a:buNone/>
              <a:defRPr>
                <a:solidFill>
                  <a:schemeClr val="dk1"/>
                </a:solidFill>
              </a:defRPr>
            </a:lvl2pPr>
            <a:lvl3pPr lvl="2" rtl="0" algn="ctr">
              <a:spcBef>
                <a:spcPts val="0"/>
              </a:spcBef>
              <a:spcAft>
                <a:spcPts val="0"/>
              </a:spcAft>
              <a:buClr>
                <a:schemeClr val="dk1"/>
              </a:buClr>
              <a:buSzPts val="1400"/>
              <a:buNone/>
              <a:defRPr>
                <a:solidFill>
                  <a:schemeClr val="dk1"/>
                </a:solidFill>
              </a:defRPr>
            </a:lvl3pPr>
            <a:lvl4pPr lvl="3" rtl="0" algn="ctr">
              <a:spcBef>
                <a:spcPts val="0"/>
              </a:spcBef>
              <a:spcAft>
                <a:spcPts val="0"/>
              </a:spcAft>
              <a:buClr>
                <a:schemeClr val="dk1"/>
              </a:buClr>
              <a:buSzPts val="1400"/>
              <a:buNone/>
              <a:defRPr>
                <a:solidFill>
                  <a:schemeClr val="dk1"/>
                </a:solidFill>
              </a:defRPr>
            </a:lvl4pPr>
            <a:lvl5pPr lvl="4" rtl="0" algn="ctr">
              <a:spcBef>
                <a:spcPts val="0"/>
              </a:spcBef>
              <a:spcAft>
                <a:spcPts val="0"/>
              </a:spcAft>
              <a:buClr>
                <a:schemeClr val="dk1"/>
              </a:buClr>
              <a:buSzPts val="1400"/>
              <a:buNone/>
              <a:defRPr>
                <a:solidFill>
                  <a:schemeClr val="dk1"/>
                </a:solidFill>
              </a:defRPr>
            </a:lvl5pPr>
            <a:lvl6pPr lvl="5" rtl="0" algn="ctr">
              <a:spcBef>
                <a:spcPts val="0"/>
              </a:spcBef>
              <a:spcAft>
                <a:spcPts val="0"/>
              </a:spcAft>
              <a:buClr>
                <a:schemeClr val="dk1"/>
              </a:buClr>
              <a:buSzPts val="1400"/>
              <a:buNone/>
              <a:defRPr>
                <a:solidFill>
                  <a:schemeClr val="dk1"/>
                </a:solidFill>
              </a:defRPr>
            </a:lvl6pPr>
            <a:lvl7pPr lvl="6" rtl="0" algn="ctr">
              <a:spcBef>
                <a:spcPts val="0"/>
              </a:spcBef>
              <a:spcAft>
                <a:spcPts val="0"/>
              </a:spcAft>
              <a:buClr>
                <a:schemeClr val="dk1"/>
              </a:buClr>
              <a:buSzPts val="1400"/>
              <a:buNone/>
              <a:defRPr>
                <a:solidFill>
                  <a:schemeClr val="dk1"/>
                </a:solidFill>
              </a:defRPr>
            </a:lvl7pPr>
            <a:lvl8pPr lvl="7" rtl="0" algn="ctr">
              <a:spcBef>
                <a:spcPts val="0"/>
              </a:spcBef>
              <a:spcAft>
                <a:spcPts val="0"/>
              </a:spcAft>
              <a:buClr>
                <a:schemeClr val="dk1"/>
              </a:buClr>
              <a:buSzPts val="1400"/>
              <a:buNone/>
              <a:defRPr>
                <a:solidFill>
                  <a:schemeClr val="dk1"/>
                </a:solidFill>
              </a:defRPr>
            </a:lvl8pPr>
            <a:lvl9pPr lvl="8" rtl="0" algn="ctr">
              <a:spcBef>
                <a:spcPts val="0"/>
              </a:spcBef>
              <a:spcAft>
                <a:spcPts val="0"/>
              </a:spcAft>
              <a:buClr>
                <a:schemeClr val="dk1"/>
              </a:buClr>
              <a:buSzPts val="1400"/>
              <a:buNone/>
              <a:defRPr>
                <a:solidFill>
                  <a:schemeClr val="dk1"/>
                </a:solidFill>
              </a:defRPr>
            </a:lvl9pPr>
          </a:lstStyle>
          <a:p/>
        </p:txBody>
      </p:sp>
      <p:sp>
        <p:nvSpPr>
          <p:cNvPr id="272" name="Google Shape;272;p38"/>
          <p:cNvSpPr txBox="1"/>
          <p:nvPr>
            <p:ph hasCustomPrompt="1" idx="6" type="title"/>
          </p:nvPr>
        </p:nvSpPr>
        <p:spPr>
          <a:xfrm>
            <a:off x="842200" y="2945975"/>
            <a:ext cx="1039200" cy="6186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1"/>
              </a:buClr>
              <a:buSzPts val="2700"/>
              <a:buNone/>
              <a:defRPr>
                <a:solidFill>
                  <a:schemeClr val="accent1"/>
                </a:solidFill>
              </a:defRPr>
            </a:lvl1pPr>
            <a:lvl2pPr lvl="1" rtl="0" algn="ctr">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2pPr>
            <a:lvl3pPr lvl="2" rtl="0" algn="ctr">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3pPr>
            <a:lvl4pPr lvl="3" rtl="0" algn="ctr">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4pPr>
            <a:lvl5pPr lvl="4" rtl="0" algn="ctr">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5pPr>
            <a:lvl6pPr lvl="5" rtl="0" algn="ctr">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6pPr>
            <a:lvl7pPr lvl="6" rtl="0" algn="ctr">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7pPr>
            <a:lvl8pPr lvl="7" rtl="0" algn="ctr">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8pPr>
            <a:lvl9pPr lvl="8" rtl="0" algn="ctr">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9pPr>
          </a:lstStyle>
          <a:p>
            <a:r>
              <a:t>xx%</a:t>
            </a:r>
          </a:p>
        </p:txBody>
      </p:sp>
      <p:sp>
        <p:nvSpPr>
          <p:cNvPr id="273" name="Google Shape;273;p38"/>
          <p:cNvSpPr txBox="1"/>
          <p:nvPr>
            <p:ph idx="7" type="subTitle"/>
          </p:nvPr>
        </p:nvSpPr>
        <p:spPr>
          <a:xfrm>
            <a:off x="1881400" y="3784650"/>
            <a:ext cx="2531400" cy="618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1400"/>
              <a:buNone/>
              <a:defRPr>
                <a:solidFill>
                  <a:schemeClr val="dk1"/>
                </a:solidFill>
              </a:defRPr>
            </a:lvl1pPr>
            <a:lvl2pPr lvl="1" rtl="0" algn="ctr">
              <a:spcBef>
                <a:spcPts val="0"/>
              </a:spcBef>
              <a:spcAft>
                <a:spcPts val="0"/>
              </a:spcAft>
              <a:buClr>
                <a:schemeClr val="dk1"/>
              </a:buClr>
              <a:buSzPts val="1400"/>
              <a:buNone/>
              <a:defRPr>
                <a:solidFill>
                  <a:schemeClr val="dk1"/>
                </a:solidFill>
              </a:defRPr>
            </a:lvl2pPr>
            <a:lvl3pPr lvl="2" rtl="0" algn="ctr">
              <a:spcBef>
                <a:spcPts val="0"/>
              </a:spcBef>
              <a:spcAft>
                <a:spcPts val="0"/>
              </a:spcAft>
              <a:buClr>
                <a:schemeClr val="dk1"/>
              </a:buClr>
              <a:buSzPts val="1400"/>
              <a:buNone/>
              <a:defRPr>
                <a:solidFill>
                  <a:schemeClr val="dk1"/>
                </a:solidFill>
              </a:defRPr>
            </a:lvl3pPr>
            <a:lvl4pPr lvl="3" rtl="0" algn="ctr">
              <a:spcBef>
                <a:spcPts val="0"/>
              </a:spcBef>
              <a:spcAft>
                <a:spcPts val="0"/>
              </a:spcAft>
              <a:buClr>
                <a:schemeClr val="dk1"/>
              </a:buClr>
              <a:buSzPts val="1400"/>
              <a:buNone/>
              <a:defRPr>
                <a:solidFill>
                  <a:schemeClr val="dk1"/>
                </a:solidFill>
              </a:defRPr>
            </a:lvl4pPr>
            <a:lvl5pPr lvl="4" rtl="0" algn="ctr">
              <a:spcBef>
                <a:spcPts val="0"/>
              </a:spcBef>
              <a:spcAft>
                <a:spcPts val="0"/>
              </a:spcAft>
              <a:buClr>
                <a:schemeClr val="dk1"/>
              </a:buClr>
              <a:buSzPts val="1400"/>
              <a:buNone/>
              <a:defRPr>
                <a:solidFill>
                  <a:schemeClr val="dk1"/>
                </a:solidFill>
              </a:defRPr>
            </a:lvl5pPr>
            <a:lvl6pPr lvl="5" rtl="0" algn="ctr">
              <a:spcBef>
                <a:spcPts val="0"/>
              </a:spcBef>
              <a:spcAft>
                <a:spcPts val="0"/>
              </a:spcAft>
              <a:buClr>
                <a:schemeClr val="dk1"/>
              </a:buClr>
              <a:buSzPts val="1400"/>
              <a:buNone/>
              <a:defRPr>
                <a:solidFill>
                  <a:schemeClr val="dk1"/>
                </a:solidFill>
              </a:defRPr>
            </a:lvl6pPr>
            <a:lvl7pPr lvl="6" rtl="0" algn="ctr">
              <a:spcBef>
                <a:spcPts val="0"/>
              </a:spcBef>
              <a:spcAft>
                <a:spcPts val="0"/>
              </a:spcAft>
              <a:buClr>
                <a:schemeClr val="dk1"/>
              </a:buClr>
              <a:buSzPts val="1400"/>
              <a:buNone/>
              <a:defRPr>
                <a:solidFill>
                  <a:schemeClr val="dk1"/>
                </a:solidFill>
              </a:defRPr>
            </a:lvl7pPr>
            <a:lvl8pPr lvl="7" rtl="0" algn="ctr">
              <a:spcBef>
                <a:spcPts val="0"/>
              </a:spcBef>
              <a:spcAft>
                <a:spcPts val="0"/>
              </a:spcAft>
              <a:buClr>
                <a:schemeClr val="dk1"/>
              </a:buClr>
              <a:buSzPts val="1400"/>
              <a:buNone/>
              <a:defRPr>
                <a:solidFill>
                  <a:schemeClr val="dk1"/>
                </a:solidFill>
              </a:defRPr>
            </a:lvl8pPr>
            <a:lvl9pPr lvl="8" rtl="0" algn="ctr">
              <a:spcBef>
                <a:spcPts val="0"/>
              </a:spcBef>
              <a:spcAft>
                <a:spcPts val="0"/>
              </a:spcAft>
              <a:buClr>
                <a:schemeClr val="dk1"/>
              </a:buClr>
              <a:buSzPts val="1400"/>
              <a:buNone/>
              <a:defRPr>
                <a:solidFill>
                  <a:schemeClr val="dk1"/>
                </a:solidFill>
              </a:defRPr>
            </a:lvl9pPr>
          </a:lstStyle>
          <a:p/>
        </p:txBody>
      </p:sp>
      <p:sp>
        <p:nvSpPr>
          <p:cNvPr id="274" name="Google Shape;274;p38"/>
          <p:cNvSpPr txBox="1"/>
          <p:nvPr>
            <p:ph hasCustomPrompt="1" idx="8" type="title"/>
          </p:nvPr>
        </p:nvSpPr>
        <p:spPr>
          <a:xfrm>
            <a:off x="842200" y="3784650"/>
            <a:ext cx="1039200" cy="6186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1"/>
              </a:buClr>
              <a:buSzPts val="2700"/>
              <a:buNone/>
              <a:defRPr>
                <a:solidFill>
                  <a:schemeClr val="accent1"/>
                </a:solidFill>
              </a:defRPr>
            </a:lvl1pPr>
            <a:lvl2pPr lvl="1" rtl="0" algn="ctr">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2pPr>
            <a:lvl3pPr lvl="2" rtl="0" algn="ctr">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3pPr>
            <a:lvl4pPr lvl="3" rtl="0" algn="ctr">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4pPr>
            <a:lvl5pPr lvl="4" rtl="0" algn="ctr">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5pPr>
            <a:lvl6pPr lvl="5" rtl="0" algn="ctr">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6pPr>
            <a:lvl7pPr lvl="6" rtl="0" algn="ctr">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7pPr>
            <a:lvl8pPr lvl="7" rtl="0" algn="ctr">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8pPr>
            <a:lvl9pPr lvl="8" rtl="0" algn="ctr">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9pPr>
          </a:lstStyle>
          <a:p>
            <a:r>
              <a:t>xx%</a:t>
            </a:r>
          </a:p>
        </p:txBody>
      </p:sp>
      <p:sp>
        <p:nvSpPr>
          <p:cNvPr id="275" name="Google Shape;275;p38"/>
          <p:cNvSpPr txBox="1"/>
          <p:nvPr>
            <p:ph idx="9" type="subTitle"/>
          </p:nvPr>
        </p:nvSpPr>
        <p:spPr>
          <a:xfrm>
            <a:off x="5770400" y="1274889"/>
            <a:ext cx="2531400" cy="618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1400"/>
              <a:buNone/>
              <a:defRPr>
                <a:solidFill>
                  <a:schemeClr val="dk1"/>
                </a:solidFill>
              </a:defRPr>
            </a:lvl1pPr>
            <a:lvl2pPr lvl="1" rtl="0" algn="ctr">
              <a:spcBef>
                <a:spcPts val="0"/>
              </a:spcBef>
              <a:spcAft>
                <a:spcPts val="0"/>
              </a:spcAft>
              <a:buClr>
                <a:schemeClr val="dk1"/>
              </a:buClr>
              <a:buSzPts val="1400"/>
              <a:buNone/>
              <a:defRPr>
                <a:solidFill>
                  <a:schemeClr val="dk1"/>
                </a:solidFill>
              </a:defRPr>
            </a:lvl2pPr>
            <a:lvl3pPr lvl="2" rtl="0" algn="ctr">
              <a:spcBef>
                <a:spcPts val="0"/>
              </a:spcBef>
              <a:spcAft>
                <a:spcPts val="0"/>
              </a:spcAft>
              <a:buClr>
                <a:schemeClr val="dk1"/>
              </a:buClr>
              <a:buSzPts val="1400"/>
              <a:buNone/>
              <a:defRPr>
                <a:solidFill>
                  <a:schemeClr val="dk1"/>
                </a:solidFill>
              </a:defRPr>
            </a:lvl3pPr>
            <a:lvl4pPr lvl="3" rtl="0" algn="ctr">
              <a:spcBef>
                <a:spcPts val="0"/>
              </a:spcBef>
              <a:spcAft>
                <a:spcPts val="0"/>
              </a:spcAft>
              <a:buClr>
                <a:schemeClr val="dk1"/>
              </a:buClr>
              <a:buSzPts val="1400"/>
              <a:buNone/>
              <a:defRPr>
                <a:solidFill>
                  <a:schemeClr val="dk1"/>
                </a:solidFill>
              </a:defRPr>
            </a:lvl4pPr>
            <a:lvl5pPr lvl="4" rtl="0" algn="ctr">
              <a:spcBef>
                <a:spcPts val="0"/>
              </a:spcBef>
              <a:spcAft>
                <a:spcPts val="0"/>
              </a:spcAft>
              <a:buClr>
                <a:schemeClr val="dk1"/>
              </a:buClr>
              <a:buSzPts val="1400"/>
              <a:buNone/>
              <a:defRPr>
                <a:solidFill>
                  <a:schemeClr val="dk1"/>
                </a:solidFill>
              </a:defRPr>
            </a:lvl5pPr>
            <a:lvl6pPr lvl="5" rtl="0" algn="ctr">
              <a:spcBef>
                <a:spcPts val="0"/>
              </a:spcBef>
              <a:spcAft>
                <a:spcPts val="0"/>
              </a:spcAft>
              <a:buClr>
                <a:schemeClr val="dk1"/>
              </a:buClr>
              <a:buSzPts val="1400"/>
              <a:buNone/>
              <a:defRPr>
                <a:solidFill>
                  <a:schemeClr val="dk1"/>
                </a:solidFill>
              </a:defRPr>
            </a:lvl6pPr>
            <a:lvl7pPr lvl="6" rtl="0" algn="ctr">
              <a:spcBef>
                <a:spcPts val="0"/>
              </a:spcBef>
              <a:spcAft>
                <a:spcPts val="0"/>
              </a:spcAft>
              <a:buClr>
                <a:schemeClr val="dk1"/>
              </a:buClr>
              <a:buSzPts val="1400"/>
              <a:buNone/>
              <a:defRPr>
                <a:solidFill>
                  <a:schemeClr val="dk1"/>
                </a:solidFill>
              </a:defRPr>
            </a:lvl7pPr>
            <a:lvl8pPr lvl="7" rtl="0" algn="ctr">
              <a:spcBef>
                <a:spcPts val="0"/>
              </a:spcBef>
              <a:spcAft>
                <a:spcPts val="0"/>
              </a:spcAft>
              <a:buClr>
                <a:schemeClr val="dk1"/>
              </a:buClr>
              <a:buSzPts val="1400"/>
              <a:buNone/>
              <a:defRPr>
                <a:solidFill>
                  <a:schemeClr val="dk1"/>
                </a:solidFill>
              </a:defRPr>
            </a:lvl8pPr>
            <a:lvl9pPr lvl="8" rtl="0" algn="ctr">
              <a:spcBef>
                <a:spcPts val="0"/>
              </a:spcBef>
              <a:spcAft>
                <a:spcPts val="0"/>
              </a:spcAft>
              <a:buClr>
                <a:schemeClr val="dk1"/>
              </a:buClr>
              <a:buSzPts val="1400"/>
              <a:buNone/>
              <a:defRPr>
                <a:solidFill>
                  <a:schemeClr val="dk1"/>
                </a:solidFill>
              </a:defRPr>
            </a:lvl9pPr>
          </a:lstStyle>
          <a:p/>
        </p:txBody>
      </p:sp>
      <p:sp>
        <p:nvSpPr>
          <p:cNvPr id="276" name="Google Shape;276;p38"/>
          <p:cNvSpPr txBox="1"/>
          <p:nvPr>
            <p:ph hasCustomPrompt="1" idx="13" type="title"/>
          </p:nvPr>
        </p:nvSpPr>
        <p:spPr>
          <a:xfrm>
            <a:off x="4731200" y="1274904"/>
            <a:ext cx="1039200" cy="6186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1"/>
              </a:buClr>
              <a:buSzPts val="2700"/>
              <a:buNone/>
              <a:defRPr>
                <a:solidFill>
                  <a:schemeClr val="accent1"/>
                </a:solidFill>
              </a:defRPr>
            </a:lvl1pPr>
            <a:lvl2pPr lvl="1" rtl="0" algn="ctr">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2pPr>
            <a:lvl3pPr lvl="2" rtl="0" algn="ctr">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3pPr>
            <a:lvl4pPr lvl="3" rtl="0" algn="ctr">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4pPr>
            <a:lvl5pPr lvl="4" rtl="0" algn="ctr">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5pPr>
            <a:lvl6pPr lvl="5" rtl="0" algn="ctr">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6pPr>
            <a:lvl7pPr lvl="6" rtl="0" algn="ctr">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7pPr>
            <a:lvl8pPr lvl="7" rtl="0" algn="ctr">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8pPr>
            <a:lvl9pPr lvl="8" rtl="0" algn="ctr">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9pPr>
          </a:lstStyle>
          <a:p>
            <a:r>
              <a:t>xx%</a:t>
            </a:r>
          </a:p>
        </p:txBody>
      </p:sp>
      <p:sp>
        <p:nvSpPr>
          <p:cNvPr id="277" name="Google Shape;277;p38"/>
          <p:cNvSpPr txBox="1"/>
          <p:nvPr>
            <p:ph idx="14" type="subTitle"/>
          </p:nvPr>
        </p:nvSpPr>
        <p:spPr>
          <a:xfrm>
            <a:off x="5770400" y="2107338"/>
            <a:ext cx="2531400" cy="618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1400"/>
              <a:buNone/>
              <a:defRPr>
                <a:solidFill>
                  <a:schemeClr val="dk1"/>
                </a:solidFill>
              </a:defRPr>
            </a:lvl1pPr>
            <a:lvl2pPr lvl="1" rtl="0" algn="ctr">
              <a:spcBef>
                <a:spcPts val="0"/>
              </a:spcBef>
              <a:spcAft>
                <a:spcPts val="0"/>
              </a:spcAft>
              <a:buClr>
                <a:schemeClr val="dk1"/>
              </a:buClr>
              <a:buSzPts val="1400"/>
              <a:buNone/>
              <a:defRPr>
                <a:solidFill>
                  <a:schemeClr val="dk1"/>
                </a:solidFill>
              </a:defRPr>
            </a:lvl2pPr>
            <a:lvl3pPr lvl="2" rtl="0" algn="ctr">
              <a:spcBef>
                <a:spcPts val="0"/>
              </a:spcBef>
              <a:spcAft>
                <a:spcPts val="0"/>
              </a:spcAft>
              <a:buClr>
                <a:schemeClr val="dk1"/>
              </a:buClr>
              <a:buSzPts val="1400"/>
              <a:buNone/>
              <a:defRPr>
                <a:solidFill>
                  <a:schemeClr val="dk1"/>
                </a:solidFill>
              </a:defRPr>
            </a:lvl3pPr>
            <a:lvl4pPr lvl="3" rtl="0" algn="ctr">
              <a:spcBef>
                <a:spcPts val="0"/>
              </a:spcBef>
              <a:spcAft>
                <a:spcPts val="0"/>
              </a:spcAft>
              <a:buClr>
                <a:schemeClr val="dk1"/>
              </a:buClr>
              <a:buSzPts val="1400"/>
              <a:buNone/>
              <a:defRPr>
                <a:solidFill>
                  <a:schemeClr val="dk1"/>
                </a:solidFill>
              </a:defRPr>
            </a:lvl4pPr>
            <a:lvl5pPr lvl="4" rtl="0" algn="ctr">
              <a:spcBef>
                <a:spcPts val="0"/>
              </a:spcBef>
              <a:spcAft>
                <a:spcPts val="0"/>
              </a:spcAft>
              <a:buClr>
                <a:schemeClr val="dk1"/>
              </a:buClr>
              <a:buSzPts val="1400"/>
              <a:buNone/>
              <a:defRPr>
                <a:solidFill>
                  <a:schemeClr val="dk1"/>
                </a:solidFill>
              </a:defRPr>
            </a:lvl5pPr>
            <a:lvl6pPr lvl="5" rtl="0" algn="ctr">
              <a:spcBef>
                <a:spcPts val="0"/>
              </a:spcBef>
              <a:spcAft>
                <a:spcPts val="0"/>
              </a:spcAft>
              <a:buClr>
                <a:schemeClr val="dk1"/>
              </a:buClr>
              <a:buSzPts val="1400"/>
              <a:buNone/>
              <a:defRPr>
                <a:solidFill>
                  <a:schemeClr val="dk1"/>
                </a:solidFill>
              </a:defRPr>
            </a:lvl6pPr>
            <a:lvl7pPr lvl="6" rtl="0" algn="ctr">
              <a:spcBef>
                <a:spcPts val="0"/>
              </a:spcBef>
              <a:spcAft>
                <a:spcPts val="0"/>
              </a:spcAft>
              <a:buClr>
                <a:schemeClr val="dk1"/>
              </a:buClr>
              <a:buSzPts val="1400"/>
              <a:buNone/>
              <a:defRPr>
                <a:solidFill>
                  <a:schemeClr val="dk1"/>
                </a:solidFill>
              </a:defRPr>
            </a:lvl7pPr>
            <a:lvl8pPr lvl="7" rtl="0" algn="ctr">
              <a:spcBef>
                <a:spcPts val="0"/>
              </a:spcBef>
              <a:spcAft>
                <a:spcPts val="0"/>
              </a:spcAft>
              <a:buClr>
                <a:schemeClr val="dk1"/>
              </a:buClr>
              <a:buSzPts val="1400"/>
              <a:buNone/>
              <a:defRPr>
                <a:solidFill>
                  <a:schemeClr val="dk1"/>
                </a:solidFill>
              </a:defRPr>
            </a:lvl8pPr>
            <a:lvl9pPr lvl="8" rtl="0" algn="ctr">
              <a:spcBef>
                <a:spcPts val="0"/>
              </a:spcBef>
              <a:spcAft>
                <a:spcPts val="0"/>
              </a:spcAft>
              <a:buClr>
                <a:schemeClr val="dk1"/>
              </a:buClr>
              <a:buSzPts val="1400"/>
              <a:buNone/>
              <a:defRPr>
                <a:solidFill>
                  <a:schemeClr val="dk1"/>
                </a:solidFill>
              </a:defRPr>
            </a:lvl9pPr>
          </a:lstStyle>
          <a:p/>
        </p:txBody>
      </p:sp>
      <p:sp>
        <p:nvSpPr>
          <p:cNvPr id="278" name="Google Shape;278;p38"/>
          <p:cNvSpPr txBox="1"/>
          <p:nvPr>
            <p:ph hasCustomPrompt="1" idx="15" type="title"/>
          </p:nvPr>
        </p:nvSpPr>
        <p:spPr>
          <a:xfrm>
            <a:off x="4731200" y="2107338"/>
            <a:ext cx="1039200" cy="6186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1"/>
              </a:buClr>
              <a:buSzPts val="2700"/>
              <a:buNone/>
              <a:defRPr>
                <a:solidFill>
                  <a:schemeClr val="accent1"/>
                </a:solidFill>
              </a:defRPr>
            </a:lvl1pPr>
            <a:lvl2pPr lvl="1" rtl="0" algn="ctr">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2pPr>
            <a:lvl3pPr lvl="2" rtl="0" algn="ctr">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3pPr>
            <a:lvl4pPr lvl="3" rtl="0" algn="ctr">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4pPr>
            <a:lvl5pPr lvl="4" rtl="0" algn="ctr">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5pPr>
            <a:lvl6pPr lvl="5" rtl="0" algn="ctr">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6pPr>
            <a:lvl7pPr lvl="6" rtl="0" algn="ctr">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7pPr>
            <a:lvl8pPr lvl="7" rtl="0" algn="ctr">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8pPr>
            <a:lvl9pPr lvl="8" rtl="0" algn="ctr">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9pPr>
          </a:lstStyle>
          <a:p>
            <a:r>
              <a:t>xx%</a:t>
            </a:r>
          </a:p>
        </p:txBody>
      </p:sp>
      <p:sp>
        <p:nvSpPr>
          <p:cNvPr id="279" name="Google Shape;279;p38"/>
          <p:cNvSpPr txBox="1"/>
          <p:nvPr>
            <p:ph idx="16" type="subTitle"/>
          </p:nvPr>
        </p:nvSpPr>
        <p:spPr>
          <a:xfrm>
            <a:off x="5770400" y="2945975"/>
            <a:ext cx="2531400" cy="618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1400"/>
              <a:buNone/>
              <a:defRPr>
                <a:solidFill>
                  <a:schemeClr val="dk1"/>
                </a:solidFill>
              </a:defRPr>
            </a:lvl1pPr>
            <a:lvl2pPr lvl="1" rtl="0" algn="ctr">
              <a:spcBef>
                <a:spcPts val="0"/>
              </a:spcBef>
              <a:spcAft>
                <a:spcPts val="0"/>
              </a:spcAft>
              <a:buClr>
                <a:schemeClr val="dk1"/>
              </a:buClr>
              <a:buSzPts val="1400"/>
              <a:buNone/>
              <a:defRPr>
                <a:solidFill>
                  <a:schemeClr val="dk1"/>
                </a:solidFill>
              </a:defRPr>
            </a:lvl2pPr>
            <a:lvl3pPr lvl="2" rtl="0" algn="ctr">
              <a:spcBef>
                <a:spcPts val="0"/>
              </a:spcBef>
              <a:spcAft>
                <a:spcPts val="0"/>
              </a:spcAft>
              <a:buClr>
                <a:schemeClr val="dk1"/>
              </a:buClr>
              <a:buSzPts val="1400"/>
              <a:buNone/>
              <a:defRPr>
                <a:solidFill>
                  <a:schemeClr val="dk1"/>
                </a:solidFill>
              </a:defRPr>
            </a:lvl3pPr>
            <a:lvl4pPr lvl="3" rtl="0" algn="ctr">
              <a:spcBef>
                <a:spcPts val="0"/>
              </a:spcBef>
              <a:spcAft>
                <a:spcPts val="0"/>
              </a:spcAft>
              <a:buClr>
                <a:schemeClr val="dk1"/>
              </a:buClr>
              <a:buSzPts val="1400"/>
              <a:buNone/>
              <a:defRPr>
                <a:solidFill>
                  <a:schemeClr val="dk1"/>
                </a:solidFill>
              </a:defRPr>
            </a:lvl4pPr>
            <a:lvl5pPr lvl="4" rtl="0" algn="ctr">
              <a:spcBef>
                <a:spcPts val="0"/>
              </a:spcBef>
              <a:spcAft>
                <a:spcPts val="0"/>
              </a:spcAft>
              <a:buClr>
                <a:schemeClr val="dk1"/>
              </a:buClr>
              <a:buSzPts val="1400"/>
              <a:buNone/>
              <a:defRPr>
                <a:solidFill>
                  <a:schemeClr val="dk1"/>
                </a:solidFill>
              </a:defRPr>
            </a:lvl5pPr>
            <a:lvl6pPr lvl="5" rtl="0" algn="ctr">
              <a:spcBef>
                <a:spcPts val="0"/>
              </a:spcBef>
              <a:spcAft>
                <a:spcPts val="0"/>
              </a:spcAft>
              <a:buClr>
                <a:schemeClr val="dk1"/>
              </a:buClr>
              <a:buSzPts val="1400"/>
              <a:buNone/>
              <a:defRPr>
                <a:solidFill>
                  <a:schemeClr val="dk1"/>
                </a:solidFill>
              </a:defRPr>
            </a:lvl6pPr>
            <a:lvl7pPr lvl="6" rtl="0" algn="ctr">
              <a:spcBef>
                <a:spcPts val="0"/>
              </a:spcBef>
              <a:spcAft>
                <a:spcPts val="0"/>
              </a:spcAft>
              <a:buClr>
                <a:schemeClr val="dk1"/>
              </a:buClr>
              <a:buSzPts val="1400"/>
              <a:buNone/>
              <a:defRPr>
                <a:solidFill>
                  <a:schemeClr val="dk1"/>
                </a:solidFill>
              </a:defRPr>
            </a:lvl7pPr>
            <a:lvl8pPr lvl="7" rtl="0" algn="ctr">
              <a:spcBef>
                <a:spcPts val="0"/>
              </a:spcBef>
              <a:spcAft>
                <a:spcPts val="0"/>
              </a:spcAft>
              <a:buClr>
                <a:schemeClr val="dk1"/>
              </a:buClr>
              <a:buSzPts val="1400"/>
              <a:buNone/>
              <a:defRPr>
                <a:solidFill>
                  <a:schemeClr val="dk1"/>
                </a:solidFill>
              </a:defRPr>
            </a:lvl8pPr>
            <a:lvl9pPr lvl="8" rtl="0" algn="ctr">
              <a:spcBef>
                <a:spcPts val="0"/>
              </a:spcBef>
              <a:spcAft>
                <a:spcPts val="0"/>
              </a:spcAft>
              <a:buClr>
                <a:schemeClr val="dk1"/>
              </a:buClr>
              <a:buSzPts val="1400"/>
              <a:buNone/>
              <a:defRPr>
                <a:solidFill>
                  <a:schemeClr val="dk1"/>
                </a:solidFill>
              </a:defRPr>
            </a:lvl9pPr>
          </a:lstStyle>
          <a:p/>
        </p:txBody>
      </p:sp>
      <p:sp>
        <p:nvSpPr>
          <p:cNvPr id="280" name="Google Shape;280;p38"/>
          <p:cNvSpPr txBox="1"/>
          <p:nvPr>
            <p:ph hasCustomPrompt="1" idx="17" type="title"/>
          </p:nvPr>
        </p:nvSpPr>
        <p:spPr>
          <a:xfrm>
            <a:off x="4731200" y="2945975"/>
            <a:ext cx="1039200" cy="6186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1"/>
              </a:buClr>
              <a:buSzPts val="2700"/>
              <a:buNone/>
              <a:defRPr>
                <a:solidFill>
                  <a:schemeClr val="accent1"/>
                </a:solidFill>
              </a:defRPr>
            </a:lvl1pPr>
            <a:lvl2pPr lvl="1" rtl="0" algn="ctr">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2pPr>
            <a:lvl3pPr lvl="2" rtl="0" algn="ctr">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3pPr>
            <a:lvl4pPr lvl="3" rtl="0" algn="ctr">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4pPr>
            <a:lvl5pPr lvl="4" rtl="0" algn="ctr">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5pPr>
            <a:lvl6pPr lvl="5" rtl="0" algn="ctr">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6pPr>
            <a:lvl7pPr lvl="6" rtl="0" algn="ctr">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7pPr>
            <a:lvl8pPr lvl="7" rtl="0" algn="ctr">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8pPr>
            <a:lvl9pPr lvl="8" rtl="0" algn="ctr">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9pPr>
          </a:lstStyle>
          <a:p>
            <a:r>
              <a:t>xx%</a:t>
            </a:r>
          </a:p>
        </p:txBody>
      </p:sp>
      <p:sp>
        <p:nvSpPr>
          <p:cNvPr id="281" name="Google Shape;281;p38"/>
          <p:cNvSpPr txBox="1"/>
          <p:nvPr>
            <p:ph idx="18" type="subTitle"/>
          </p:nvPr>
        </p:nvSpPr>
        <p:spPr>
          <a:xfrm>
            <a:off x="5770400" y="3784650"/>
            <a:ext cx="2531400" cy="618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1400"/>
              <a:buNone/>
              <a:defRPr>
                <a:solidFill>
                  <a:schemeClr val="dk1"/>
                </a:solidFill>
              </a:defRPr>
            </a:lvl1pPr>
            <a:lvl2pPr lvl="1" rtl="0" algn="ctr">
              <a:spcBef>
                <a:spcPts val="0"/>
              </a:spcBef>
              <a:spcAft>
                <a:spcPts val="0"/>
              </a:spcAft>
              <a:buClr>
                <a:schemeClr val="dk1"/>
              </a:buClr>
              <a:buSzPts val="1400"/>
              <a:buNone/>
              <a:defRPr>
                <a:solidFill>
                  <a:schemeClr val="dk1"/>
                </a:solidFill>
              </a:defRPr>
            </a:lvl2pPr>
            <a:lvl3pPr lvl="2" rtl="0" algn="ctr">
              <a:spcBef>
                <a:spcPts val="0"/>
              </a:spcBef>
              <a:spcAft>
                <a:spcPts val="0"/>
              </a:spcAft>
              <a:buClr>
                <a:schemeClr val="dk1"/>
              </a:buClr>
              <a:buSzPts val="1400"/>
              <a:buNone/>
              <a:defRPr>
                <a:solidFill>
                  <a:schemeClr val="dk1"/>
                </a:solidFill>
              </a:defRPr>
            </a:lvl3pPr>
            <a:lvl4pPr lvl="3" rtl="0" algn="ctr">
              <a:spcBef>
                <a:spcPts val="0"/>
              </a:spcBef>
              <a:spcAft>
                <a:spcPts val="0"/>
              </a:spcAft>
              <a:buClr>
                <a:schemeClr val="dk1"/>
              </a:buClr>
              <a:buSzPts val="1400"/>
              <a:buNone/>
              <a:defRPr>
                <a:solidFill>
                  <a:schemeClr val="dk1"/>
                </a:solidFill>
              </a:defRPr>
            </a:lvl4pPr>
            <a:lvl5pPr lvl="4" rtl="0" algn="ctr">
              <a:spcBef>
                <a:spcPts val="0"/>
              </a:spcBef>
              <a:spcAft>
                <a:spcPts val="0"/>
              </a:spcAft>
              <a:buClr>
                <a:schemeClr val="dk1"/>
              </a:buClr>
              <a:buSzPts val="1400"/>
              <a:buNone/>
              <a:defRPr>
                <a:solidFill>
                  <a:schemeClr val="dk1"/>
                </a:solidFill>
              </a:defRPr>
            </a:lvl5pPr>
            <a:lvl6pPr lvl="5" rtl="0" algn="ctr">
              <a:spcBef>
                <a:spcPts val="0"/>
              </a:spcBef>
              <a:spcAft>
                <a:spcPts val="0"/>
              </a:spcAft>
              <a:buClr>
                <a:schemeClr val="dk1"/>
              </a:buClr>
              <a:buSzPts val="1400"/>
              <a:buNone/>
              <a:defRPr>
                <a:solidFill>
                  <a:schemeClr val="dk1"/>
                </a:solidFill>
              </a:defRPr>
            </a:lvl6pPr>
            <a:lvl7pPr lvl="6" rtl="0" algn="ctr">
              <a:spcBef>
                <a:spcPts val="0"/>
              </a:spcBef>
              <a:spcAft>
                <a:spcPts val="0"/>
              </a:spcAft>
              <a:buClr>
                <a:schemeClr val="dk1"/>
              </a:buClr>
              <a:buSzPts val="1400"/>
              <a:buNone/>
              <a:defRPr>
                <a:solidFill>
                  <a:schemeClr val="dk1"/>
                </a:solidFill>
              </a:defRPr>
            </a:lvl7pPr>
            <a:lvl8pPr lvl="7" rtl="0" algn="ctr">
              <a:spcBef>
                <a:spcPts val="0"/>
              </a:spcBef>
              <a:spcAft>
                <a:spcPts val="0"/>
              </a:spcAft>
              <a:buClr>
                <a:schemeClr val="dk1"/>
              </a:buClr>
              <a:buSzPts val="1400"/>
              <a:buNone/>
              <a:defRPr>
                <a:solidFill>
                  <a:schemeClr val="dk1"/>
                </a:solidFill>
              </a:defRPr>
            </a:lvl8pPr>
            <a:lvl9pPr lvl="8" rtl="0" algn="ctr">
              <a:spcBef>
                <a:spcPts val="0"/>
              </a:spcBef>
              <a:spcAft>
                <a:spcPts val="0"/>
              </a:spcAft>
              <a:buClr>
                <a:schemeClr val="dk1"/>
              </a:buClr>
              <a:buSzPts val="1400"/>
              <a:buNone/>
              <a:defRPr>
                <a:solidFill>
                  <a:schemeClr val="dk1"/>
                </a:solidFill>
              </a:defRPr>
            </a:lvl9pPr>
          </a:lstStyle>
          <a:p/>
        </p:txBody>
      </p:sp>
      <p:sp>
        <p:nvSpPr>
          <p:cNvPr id="282" name="Google Shape;282;p38"/>
          <p:cNvSpPr txBox="1"/>
          <p:nvPr>
            <p:ph hasCustomPrompt="1" idx="19" type="title"/>
          </p:nvPr>
        </p:nvSpPr>
        <p:spPr>
          <a:xfrm>
            <a:off x="4731200" y="3784650"/>
            <a:ext cx="1039200" cy="6186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1"/>
              </a:buClr>
              <a:buSzPts val="2700"/>
              <a:buNone/>
              <a:defRPr>
                <a:solidFill>
                  <a:schemeClr val="accent1"/>
                </a:solidFill>
              </a:defRPr>
            </a:lvl1pPr>
            <a:lvl2pPr lvl="1" rtl="0" algn="ctr">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2pPr>
            <a:lvl3pPr lvl="2" rtl="0" algn="ctr">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3pPr>
            <a:lvl4pPr lvl="3" rtl="0" algn="ctr">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4pPr>
            <a:lvl5pPr lvl="4" rtl="0" algn="ctr">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5pPr>
            <a:lvl6pPr lvl="5" rtl="0" algn="ctr">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6pPr>
            <a:lvl7pPr lvl="6" rtl="0" algn="ctr">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7pPr>
            <a:lvl8pPr lvl="7" rtl="0" algn="ctr">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8pPr>
            <a:lvl9pPr lvl="8" rtl="0" algn="ctr">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9pPr>
          </a:lstStyle>
          <a:p>
            <a:r>
              <a:t>xx%</a:t>
            </a: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4">
  <p:cSld name="TITLE_AND_TWO_COLUMNS_1_1_1">
    <p:spTree>
      <p:nvGrpSpPr>
        <p:cNvPr id="283" name="Shape 283"/>
        <p:cNvGrpSpPr/>
        <p:nvPr/>
      </p:nvGrpSpPr>
      <p:grpSpPr>
        <a:xfrm>
          <a:off x="0" y="0"/>
          <a:ext cx="0" cy="0"/>
          <a:chOff x="0" y="0"/>
          <a:chExt cx="0" cy="0"/>
        </a:xfrm>
      </p:grpSpPr>
      <p:pic>
        <p:nvPicPr>
          <p:cNvPr id="284" name="Google Shape;284;p39"/>
          <p:cNvPicPr preferRelativeResize="0"/>
          <p:nvPr/>
        </p:nvPicPr>
        <p:blipFill>
          <a:blip r:embed="rId2">
            <a:alphaModFix amt="57000"/>
          </a:blip>
          <a:stretch>
            <a:fillRect/>
          </a:stretch>
        </p:blipFill>
        <p:spPr>
          <a:xfrm rot="10800000">
            <a:off x="-2510" y="1"/>
            <a:ext cx="9144000" cy="5143500"/>
          </a:xfrm>
          <a:prstGeom prst="rect">
            <a:avLst/>
          </a:prstGeom>
          <a:noFill/>
          <a:ln>
            <a:noFill/>
          </a:ln>
        </p:spPr>
      </p:pic>
      <p:pic>
        <p:nvPicPr>
          <p:cNvPr id="285" name="Google Shape;285;p39"/>
          <p:cNvPicPr preferRelativeResize="0"/>
          <p:nvPr/>
        </p:nvPicPr>
        <p:blipFill>
          <a:blip r:embed="rId3">
            <a:alphaModFix amt="34000"/>
          </a:blip>
          <a:stretch>
            <a:fillRect/>
          </a:stretch>
        </p:blipFill>
        <p:spPr>
          <a:xfrm flipH="1" rot="10800000">
            <a:off x="7202803" y="-1179375"/>
            <a:ext cx="2662825" cy="2707948"/>
          </a:xfrm>
          <a:prstGeom prst="rect">
            <a:avLst/>
          </a:prstGeom>
          <a:noFill/>
          <a:ln>
            <a:noFill/>
          </a:ln>
        </p:spPr>
      </p:pic>
      <p:pic>
        <p:nvPicPr>
          <p:cNvPr id="286" name="Google Shape;286;p39"/>
          <p:cNvPicPr preferRelativeResize="0"/>
          <p:nvPr/>
        </p:nvPicPr>
        <p:blipFill>
          <a:blip r:embed="rId3">
            <a:alphaModFix amt="41000"/>
          </a:blip>
          <a:stretch>
            <a:fillRect/>
          </a:stretch>
        </p:blipFill>
        <p:spPr>
          <a:xfrm rot="10800000">
            <a:off x="-1525138" y="3310951"/>
            <a:ext cx="3878551" cy="3944100"/>
          </a:xfrm>
          <a:prstGeom prst="rect">
            <a:avLst/>
          </a:prstGeom>
          <a:noFill/>
          <a:ln>
            <a:noFill/>
          </a:ln>
        </p:spPr>
      </p:pic>
      <p:sp>
        <p:nvSpPr>
          <p:cNvPr id="287" name="Google Shape;287;p39"/>
          <p:cNvSpPr txBox="1"/>
          <p:nvPr>
            <p:ph idx="1" type="subTitle"/>
          </p:nvPr>
        </p:nvSpPr>
        <p:spPr>
          <a:xfrm>
            <a:off x="715100" y="2006400"/>
            <a:ext cx="3785700" cy="2388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Char char="○"/>
              <a:defRPr>
                <a:solidFill>
                  <a:schemeClr val="dk1"/>
                </a:solidFill>
                <a:latin typeface="Quicksand"/>
                <a:ea typeface="Quicksand"/>
                <a:cs typeface="Quicksand"/>
                <a:sym typeface="Quicksand"/>
              </a:defRPr>
            </a:lvl1pPr>
            <a:lvl2pPr lvl="1" rtl="0" algn="ctr">
              <a:lnSpc>
                <a:spcPct val="100000"/>
              </a:lnSpc>
              <a:spcBef>
                <a:spcPts val="0"/>
              </a:spcBef>
              <a:spcAft>
                <a:spcPts val="0"/>
              </a:spcAft>
              <a:buSzPts val="1400"/>
              <a:buChar char="○"/>
              <a:defRPr/>
            </a:lvl2pPr>
            <a:lvl3pPr lvl="2" rtl="0" algn="ctr">
              <a:lnSpc>
                <a:spcPct val="100000"/>
              </a:lnSpc>
              <a:spcBef>
                <a:spcPts val="0"/>
              </a:spcBef>
              <a:spcAft>
                <a:spcPts val="0"/>
              </a:spcAft>
              <a:buSzPts val="1400"/>
              <a:buChar char="■"/>
              <a:defRPr/>
            </a:lvl3pPr>
            <a:lvl4pPr lvl="3" rtl="0" algn="ctr">
              <a:lnSpc>
                <a:spcPct val="100000"/>
              </a:lnSpc>
              <a:spcBef>
                <a:spcPts val="0"/>
              </a:spcBef>
              <a:spcAft>
                <a:spcPts val="0"/>
              </a:spcAft>
              <a:buSzPts val="1400"/>
              <a:buChar char="●"/>
              <a:defRPr/>
            </a:lvl4pPr>
            <a:lvl5pPr lvl="4" rtl="0" algn="ctr">
              <a:lnSpc>
                <a:spcPct val="100000"/>
              </a:lnSpc>
              <a:spcBef>
                <a:spcPts val="0"/>
              </a:spcBef>
              <a:spcAft>
                <a:spcPts val="0"/>
              </a:spcAft>
              <a:buSzPts val="1400"/>
              <a:buChar char="○"/>
              <a:defRPr/>
            </a:lvl5pPr>
            <a:lvl6pPr lvl="5" rtl="0" algn="ctr">
              <a:lnSpc>
                <a:spcPct val="100000"/>
              </a:lnSpc>
              <a:spcBef>
                <a:spcPts val="0"/>
              </a:spcBef>
              <a:spcAft>
                <a:spcPts val="0"/>
              </a:spcAft>
              <a:buSzPts val="1400"/>
              <a:buChar char="■"/>
              <a:defRPr/>
            </a:lvl6pPr>
            <a:lvl7pPr lvl="6" rtl="0" algn="ctr">
              <a:lnSpc>
                <a:spcPct val="100000"/>
              </a:lnSpc>
              <a:spcBef>
                <a:spcPts val="0"/>
              </a:spcBef>
              <a:spcAft>
                <a:spcPts val="0"/>
              </a:spcAft>
              <a:buSzPts val="1400"/>
              <a:buChar char="●"/>
              <a:defRPr/>
            </a:lvl7pPr>
            <a:lvl8pPr lvl="7" rtl="0" algn="ctr">
              <a:lnSpc>
                <a:spcPct val="100000"/>
              </a:lnSpc>
              <a:spcBef>
                <a:spcPts val="0"/>
              </a:spcBef>
              <a:spcAft>
                <a:spcPts val="0"/>
              </a:spcAft>
              <a:buSzPts val="1400"/>
              <a:buChar char="○"/>
              <a:defRPr/>
            </a:lvl8pPr>
            <a:lvl9pPr lvl="8" rtl="0" algn="ctr">
              <a:lnSpc>
                <a:spcPct val="100000"/>
              </a:lnSpc>
              <a:spcBef>
                <a:spcPts val="0"/>
              </a:spcBef>
              <a:spcAft>
                <a:spcPts val="0"/>
              </a:spcAft>
              <a:buSzPts val="1400"/>
              <a:buChar char="■"/>
              <a:defRPr/>
            </a:lvl9pPr>
          </a:lstStyle>
          <a:p/>
        </p:txBody>
      </p:sp>
      <p:sp>
        <p:nvSpPr>
          <p:cNvPr id="288" name="Google Shape;288;p39"/>
          <p:cNvSpPr txBox="1"/>
          <p:nvPr>
            <p:ph idx="2" type="subTitle"/>
          </p:nvPr>
        </p:nvSpPr>
        <p:spPr>
          <a:xfrm>
            <a:off x="4638325" y="2006400"/>
            <a:ext cx="3785700" cy="2388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Char char="○"/>
              <a:defRPr>
                <a:solidFill>
                  <a:schemeClr val="dk1"/>
                </a:solidFill>
                <a:latin typeface="Quicksand"/>
                <a:ea typeface="Quicksand"/>
                <a:cs typeface="Quicksand"/>
                <a:sym typeface="Quicksand"/>
              </a:defRPr>
            </a:lvl1pPr>
            <a:lvl2pPr lvl="1" rtl="0" algn="ctr">
              <a:lnSpc>
                <a:spcPct val="100000"/>
              </a:lnSpc>
              <a:spcBef>
                <a:spcPts val="0"/>
              </a:spcBef>
              <a:spcAft>
                <a:spcPts val="0"/>
              </a:spcAft>
              <a:buSzPts val="1400"/>
              <a:buChar char="○"/>
              <a:defRPr/>
            </a:lvl2pPr>
            <a:lvl3pPr lvl="2" rtl="0" algn="ctr">
              <a:lnSpc>
                <a:spcPct val="100000"/>
              </a:lnSpc>
              <a:spcBef>
                <a:spcPts val="0"/>
              </a:spcBef>
              <a:spcAft>
                <a:spcPts val="0"/>
              </a:spcAft>
              <a:buSzPts val="1400"/>
              <a:buChar char="■"/>
              <a:defRPr/>
            </a:lvl3pPr>
            <a:lvl4pPr lvl="3" rtl="0" algn="ctr">
              <a:lnSpc>
                <a:spcPct val="100000"/>
              </a:lnSpc>
              <a:spcBef>
                <a:spcPts val="0"/>
              </a:spcBef>
              <a:spcAft>
                <a:spcPts val="0"/>
              </a:spcAft>
              <a:buSzPts val="1400"/>
              <a:buChar char="●"/>
              <a:defRPr/>
            </a:lvl4pPr>
            <a:lvl5pPr lvl="4" rtl="0" algn="ctr">
              <a:lnSpc>
                <a:spcPct val="100000"/>
              </a:lnSpc>
              <a:spcBef>
                <a:spcPts val="0"/>
              </a:spcBef>
              <a:spcAft>
                <a:spcPts val="0"/>
              </a:spcAft>
              <a:buSzPts val="1400"/>
              <a:buChar char="○"/>
              <a:defRPr/>
            </a:lvl5pPr>
            <a:lvl6pPr lvl="5" rtl="0" algn="ctr">
              <a:lnSpc>
                <a:spcPct val="100000"/>
              </a:lnSpc>
              <a:spcBef>
                <a:spcPts val="0"/>
              </a:spcBef>
              <a:spcAft>
                <a:spcPts val="0"/>
              </a:spcAft>
              <a:buSzPts val="1400"/>
              <a:buChar char="■"/>
              <a:defRPr/>
            </a:lvl6pPr>
            <a:lvl7pPr lvl="6" rtl="0" algn="ctr">
              <a:lnSpc>
                <a:spcPct val="100000"/>
              </a:lnSpc>
              <a:spcBef>
                <a:spcPts val="0"/>
              </a:spcBef>
              <a:spcAft>
                <a:spcPts val="0"/>
              </a:spcAft>
              <a:buSzPts val="1400"/>
              <a:buChar char="●"/>
              <a:defRPr/>
            </a:lvl7pPr>
            <a:lvl8pPr lvl="7" rtl="0" algn="ctr">
              <a:lnSpc>
                <a:spcPct val="100000"/>
              </a:lnSpc>
              <a:spcBef>
                <a:spcPts val="0"/>
              </a:spcBef>
              <a:spcAft>
                <a:spcPts val="0"/>
              </a:spcAft>
              <a:buSzPts val="1400"/>
              <a:buChar char="○"/>
              <a:defRPr/>
            </a:lvl8pPr>
            <a:lvl9pPr lvl="8" rtl="0" algn="ctr">
              <a:lnSpc>
                <a:spcPct val="100000"/>
              </a:lnSpc>
              <a:spcBef>
                <a:spcPts val="0"/>
              </a:spcBef>
              <a:spcAft>
                <a:spcPts val="0"/>
              </a:spcAft>
              <a:buSzPts val="1400"/>
              <a:buChar char="■"/>
              <a:defRPr/>
            </a:lvl9pPr>
          </a:lstStyle>
          <a:p/>
        </p:txBody>
      </p:sp>
      <p:sp>
        <p:nvSpPr>
          <p:cNvPr id="289" name="Google Shape;289;p39"/>
          <p:cNvSpPr txBox="1"/>
          <p:nvPr>
            <p:ph type="title"/>
          </p:nvPr>
        </p:nvSpPr>
        <p:spPr>
          <a:xfrm>
            <a:off x="715100" y="535000"/>
            <a:ext cx="7708800" cy="572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500"/>
              <a:buNone/>
              <a:defRPr sz="2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90" name="Google Shape;290;p39"/>
          <p:cNvSpPr txBox="1"/>
          <p:nvPr>
            <p:ph idx="3" type="title"/>
          </p:nvPr>
        </p:nvSpPr>
        <p:spPr>
          <a:xfrm>
            <a:off x="715100" y="1298675"/>
            <a:ext cx="3785700" cy="420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21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91" name="Google Shape;291;p39"/>
          <p:cNvSpPr txBox="1"/>
          <p:nvPr>
            <p:ph idx="4" type="title"/>
          </p:nvPr>
        </p:nvSpPr>
        <p:spPr>
          <a:xfrm>
            <a:off x="4638325" y="1298675"/>
            <a:ext cx="3785700" cy="420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21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1_1_1_2">
    <p:spTree>
      <p:nvGrpSpPr>
        <p:cNvPr id="292" name="Shape 292"/>
        <p:cNvGrpSpPr/>
        <p:nvPr/>
      </p:nvGrpSpPr>
      <p:grpSpPr>
        <a:xfrm>
          <a:off x="0" y="0"/>
          <a:ext cx="0" cy="0"/>
          <a:chOff x="0" y="0"/>
          <a:chExt cx="0" cy="0"/>
        </a:xfrm>
      </p:grpSpPr>
      <p:pic>
        <p:nvPicPr>
          <p:cNvPr id="293" name="Google Shape;293;p40"/>
          <p:cNvPicPr preferRelativeResize="0"/>
          <p:nvPr/>
        </p:nvPicPr>
        <p:blipFill>
          <a:blip r:embed="rId2">
            <a:alphaModFix amt="57000"/>
          </a:blip>
          <a:stretch>
            <a:fillRect/>
          </a:stretch>
        </p:blipFill>
        <p:spPr>
          <a:xfrm>
            <a:off x="0" y="0"/>
            <a:ext cx="9144000" cy="5143500"/>
          </a:xfrm>
          <a:prstGeom prst="rect">
            <a:avLst/>
          </a:prstGeom>
          <a:noFill/>
          <a:ln>
            <a:noFill/>
          </a:ln>
        </p:spPr>
      </p:pic>
      <p:pic>
        <p:nvPicPr>
          <p:cNvPr id="294" name="Google Shape;294;p40"/>
          <p:cNvPicPr preferRelativeResize="0"/>
          <p:nvPr/>
        </p:nvPicPr>
        <p:blipFill>
          <a:blip r:embed="rId3">
            <a:alphaModFix amt="15000"/>
          </a:blip>
          <a:stretch>
            <a:fillRect/>
          </a:stretch>
        </p:blipFill>
        <p:spPr>
          <a:xfrm flipH="1" rot="10800000">
            <a:off x="0" y="2027045"/>
            <a:ext cx="9144003" cy="3116462"/>
          </a:xfrm>
          <a:prstGeom prst="rect">
            <a:avLst/>
          </a:prstGeom>
          <a:noFill/>
          <a:ln>
            <a:noFill/>
          </a:ln>
        </p:spPr>
      </p:pic>
      <p:sp>
        <p:nvSpPr>
          <p:cNvPr id="295" name="Google Shape;295;p40"/>
          <p:cNvSpPr txBox="1"/>
          <p:nvPr>
            <p:ph type="title"/>
          </p:nvPr>
        </p:nvSpPr>
        <p:spPr>
          <a:xfrm>
            <a:off x="720000" y="2285844"/>
            <a:ext cx="23364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1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96" name="Google Shape;296;p40"/>
          <p:cNvSpPr txBox="1"/>
          <p:nvPr>
            <p:ph idx="1" type="subTitle"/>
          </p:nvPr>
        </p:nvSpPr>
        <p:spPr>
          <a:xfrm>
            <a:off x="720000" y="3006517"/>
            <a:ext cx="2336400" cy="1156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latin typeface="Quicksand"/>
                <a:ea typeface="Quicksand"/>
                <a:cs typeface="Quicksand"/>
                <a:sym typeface="Quicksand"/>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97" name="Google Shape;297;p40"/>
          <p:cNvSpPr txBox="1"/>
          <p:nvPr>
            <p:ph idx="2" type="title"/>
          </p:nvPr>
        </p:nvSpPr>
        <p:spPr>
          <a:xfrm>
            <a:off x="3403800" y="2285844"/>
            <a:ext cx="23364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1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98" name="Google Shape;298;p40"/>
          <p:cNvSpPr txBox="1"/>
          <p:nvPr>
            <p:ph idx="3" type="subTitle"/>
          </p:nvPr>
        </p:nvSpPr>
        <p:spPr>
          <a:xfrm>
            <a:off x="3403800" y="3006517"/>
            <a:ext cx="2336400" cy="1156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latin typeface="Quicksand"/>
                <a:ea typeface="Quicksand"/>
                <a:cs typeface="Quicksand"/>
                <a:sym typeface="Quicksand"/>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99" name="Google Shape;299;p40"/>
          <p:cNvSpPr txBox="1"/>
          <p:nvPr>
            <p:ph idx="4" type="title"/>
          </p:nvPr>
        </p:nvSpPr>
        <p:spPr>
          <a:xfrm>
            <a:off x="6087600" y="2285844"/>
            <a:ext cx="23364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1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00" name="Google Shape;300;p40"/>
          <p:cNvSpPr txBox="1"/>
          <p:nvPr>
            <p:ph idx="5" type="subTitle"/>
          </p:nvPr>
        </p:nvSpPr>
        <p:spPr>
          <a:xfrm>
            <a:off x="6087600" y="3006517"/>
            <a:ext cx="2336400" cy="1156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atin typeface="Quicksand"/>
                <a:ea typeface="Quicksand"/>
                <a:cs typeface="Quicksand"/>
                <a:sym typeface="Quicksand"/>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01" name="Google Shape;301;p40"/>
          <p:cNvSpPr txBox="1"/>
          <p:nvPr>
            <p:ph idx="6" type="title"/>
          </p:nvPr>
        </p:nvSpPr>
        <p:spPr>
          <a:xfrm>
            <a:off x="720000" y="535000"/>
            <a:ext cx="7704000" cy="572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500"/>
              <a:buNone/>
              <a:defRPr b="1" sz="2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6" name="Shape 26"/>
        <p:cNvGrpSpPr/>
        <p:nvPr/>
      </p:nvGrpSpPr>
      <p:grpSpPr>
        <a:xfrm>
          <a:off x="0" y="0"/>
          <a:ext cx="0" cy="0"/>
          <a:chOff x="0" y="0"/>
          <a:chExt cx="0" cy="0"/>
        </a:xfrm>
      </p:grpSpPr>
      <p:pic>
        <p:nvPicPr>
          <p:cNvPr id="27" name="Google Shape;27;p5"/>
          <p:cNvPicPr preferRelativeResize="0"/>
          <p:nvPr/>
        </p:nvPicPr>
        <p:blipFill>
          <a:blip r:embed="rId2">
            <a:alphaModFix amt="57000"/>
          </a:blip>
          <a:stretch>
            <a:fillRect/>
          </a:stretch>
        </p:blipFill>
        <p:spPr>
          <a:xfrm>
            <a:off x="0" y="0"/>
            <a:ext cx="9144000" cy="5143500"/>
          </a:xfrm>
          <a:prstGeom prst="rect">
            <a:avLst/>
          </a:prstGeom>
          <a:noFill/>
          <a:ln>
            <a:noFill/>
          </a:ln>
        </p:spPr>
      </p:pic>
      <p:grpSp>
        <p:nvGrpSpPr>
          <p:cNvPr id="28" name="Google Shape;28;p5"/>
          <p:cNvGrpSpPr/>
          <p:nvPr/>
        </p:nvGrpSpPr>
        <p:grpSpPr>
          <a:xfrm>
            <a:off x="-2736154" y="-2532646"/>
            <a:ext cx="9665434" cy="12031040"/>
            <a:chOff x="-2736154" y="-2532646"/>
            <a:chExt cx="9665434" cy="12031040"/>
          </a:xfrm>
        </p:grpSpPr>
        <p:pic>
          <p:nvPicPr>
            <p:cNvPr id="29" name="Google Shape;29;p5"/>
            <p:cNvPicPr preferRelativeResize="0"/>
            <p:nvPr/>
          </p:nvPicPr>
          <p:blipFill>
            <a:blip r:embed="rId3">
              <a:alphaModFix/>
            </a:blip>
            <a:stretch>
              <a:fillRect/>
            </a:stretch>
          </p:blipFill>
          <p:spPr>
            <a:xfrm rot="6384532">
              <a:off x="-1809626" y="-2542696"/>
              <a:ext cx="3232319" cy="4349425"/>
            </a:xfrm>
            <a:prstGeom prst="rect">
              <a:avLst/>
            </a:prstGeom>
            <a:noFill/>
            <a:ln>
              <a:noFill/>
            </a:ln>
          </p:spPr>
        </p:pic>
        <p:pic>
          <p:nvPicPr>
            <p:cNvPr id="30" name="Google Shape;30;p5"/>
            <p:cNvPicPr preferRelativeResize="0"/>
            <p:nvPr/>
          </p:nvPicPr>
          <p:blipFill>
            <a:blip r:embed="rId4">
              <a:alphaModFix amt="18000"/>
            </a:blip>
            <a:stretch>
              <a:fillRect/>
            </a:stretch>
          </p:blipFill>
          <p:spPr>
            <a:xfrm rot="10799995">
              <a:off x="2645630" y="2857270"/>
              <a:ext cx="4283650" cy="6641121"/>
            </a:xfrm>
            <a:prstGeom prst="rect">
              <a:avLst/>
            </a:prstGeom>
            <a:noFill/>
            <a:ln>
              <a:noFill/>
            </a:ln>
          </p:spPr>
        </p:pic>
      </p:grpSp>
      <p:sp>
        <p:nvSpPr>
          <p:cNvPr id="31" name="Google Shape;31;p5"/>
          <p:cNvSpPr txBox="1"/>
          <p:nvPr>
            <p:ph idx="1" type="subTitle"/>
          </p:nvPr>
        </p:nvSpPr>
        <p:spPr>
          <a:xfrm>
            <a:off x="1290763" y="2337704"/>
            <a:ext cx="2907600" cy="713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500"/>
              <a:buFont typeface="Bebas Neue"/>
              <a:buNone/>
              <a:defRPr sz="2100">
                <a:solidFill>
                  <a:schemeClr val="dk1"/>
                </a:solidFill>
                <a:latin typeface="Josefin Sans"/>
                <a:ea typeface="Josefin Sans"/>
                <a:cs typeface="Josefin Sans"/>
                <a:sym typeface="Josefin Sans"/>
              </a:defRPr>
            </a:lvl1pPr>
            <a:lvl2pPr lvl="1"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32" name="Google Shape;32;p5"/>
          <p:cNvSpPr txBox="1"/>
          <p:nvPr>
            <p:ph idx="2" type="subTitle"/>
          </p:nvPr>
        </p:nvSpPr>
        <p:spPr>
          <a:xfrm>
            <a:off x="4945638" y="2337688"/>
            <a:ext cx="2907600" cy="7134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500"/>
              <a:buFont typeface="Bebas Neue"/>
              <a:buNone/>
              <a:defRPr sz="2100">
                <a:solidFill>
                  <a:schemeClr val="dk1"/>
                </a:solidFill>
                <a:latin typeface="Josefin Sans"/>
                <a:ea typeface="Josefin Sans"/>
                <a:cs typeface="Josefin Sans"/>
                <a:sym typeface="Josefin Sans"/>
              </a:defRPr>
            </a:lvl1pPr>
            <a:lvl2pPr lvl="1" rtl="0"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33" name="Google Shape;33;p5"/>
          <p:cNvSpPr txBox="1"/>
          <p:nvPr>
            <p:ph idx="3" type="subTitle"/>
          </p:nvPr>
        </p:nvSpPr>
        <p:spPr>
          <a:xfrm>
            <a:off x="1290775" y="3246600"/>
            <a:ext cx="2907600" cy="1222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solidFill>
                  <a:schemeClr val="dk1"/>
                </a:solidFill>
                <a:latin typeface="Quicksand"/>
                <a:ea typeface="Quicksand"/>
                <a:cs typeface="Quicksand"/>
                <a:sym typeface="Quicksand"/>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4" name="Google Shape;34;p5"/>
          <p:cNvSpPr txBox="1"/>
          <p:nvPr>
            <p:ph idx="4" type="subTitle"/>
          </p:nvPr>
        </p:nvSpPr>
        <p:spPr>
          <a:xfrm>
            <a:off x="4945650" y="3246600"/>
            <a:ext cx="2907600" cy="1222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solidFill>
                  <a:schemeClr val="dk1"/>
                </a:solidFill>
                <a:latin typeface="Quicksand"/>
                <a:ea typeface="Quicksand"/>
                <a:cs typeface="Quicksand"/>
                <a:sym typeface="Quicksand"/>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5" name="Google Shape;35;p5"/>
          <p:cNvSpPr txBox="1"/>
          <p:nvPr>
            <p:ph type="title"/>
          </p:nvPr>
        </p:nvSpPr>
        <p:spPr>
          <a:xfrm>
            <a:off x="715100" y="535000"/>
            <a:ext cx="7713900" cy="572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500"/>
              <a:buNone/>
              <a:defRPr sz="2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BLANK_1_1_1_2_1">
    <p:spTree>
      <p:nvGrpSpPr>
        <p:cNvPr id="302" name="Shape 302"/>
        <p:cNvGrpSpPr/>
        <p:nvPr/>
      </p:nvGrpSpPr>
      <p:grpSpPr>
        <a:xfrm>
          <a:off x="0" y="0"/>
          <a:ext cx="0" cy="0"/>
          <a:chOff x="0" y="0"/>
          <a:chExt cx="0" cy="0"/>
        </a:xfrm>
      </p:grpSpPr>
      <p:pic>
        <p:nvPicPr>
          <p:cNvPr id="303" name="Google Shape;303;p41"/>
          <p:cNvPicPr preferRelativeResize="0"/>
          <p:nvPr/>
        </p:nvPicPr>
        <p:blipFill>
          <a:blip r:embed="rId2">
            <a:alphaModFix amt="57000"/>
          </a:blip>
          <a:stretch>
            <a:fillRect/>
          </a:stretch>
        </p:blipFill>
        <p:spPr>
          <a:xfrm>
            <a:off x="0" y="0"/>
            <a:ext cx="9144000" cy="5143500"/>
          </a:xfrm>
          <a:prstGeom prst="rect">
            <a:avLst/>
          </a:prstGeom>
          <a:noFill/>
          <a:ln>
            <a:noFill/>
          </a:ln>
        </p:spPr>
      </p:pic>
      <p:sp>
        <p:nvSpPr>
          <p:cNvPr id="304" name="Google Shape;304;p41"/>
          <p:cNvSpPr txBox="1"/>
          <p:nvPr>
            <p:ph type="title"/>
          </p:nvPr>
        </p:nvSpPr>
        <p:spPr>
          <a:xfrm>
            <a:off x="717125" y="2594825"/>
            <a:ext cx="23565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1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05" name="Google Shape;305;p41"/>
          <p:cNvSpPr txBox="1"/>
          <p:nvPr>
            <p:ph idx="1" type="subTitle"/>
          </p:nvPr>
        </p:nvSpPr>
        <p:spPr>
          <a:xfrm>
            <a:off x="719988" y="3312525"/>
            <a:ext cx="2356500" cy="1117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06" name="Google Shape;306;p41"/>
          <p:cNvSpPr txBox="1"/>
          <p:nvPr>
            <p:ph idx="2" type="title"/>
          </p:nvPr>
        </p:nvSpPr>
        <p:spPr>
          <a:xfrm>
            <a:off x="3395188" y="2594900"/>
            <a:ext cx="23565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1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07" name="Google Shape;307;p41"/>
          <p:cNvSpPr txBox="1"/>
          <p:nvPr>
            <p:ph idx="3" type="subTitle"/>
          </p:nvPr>
        </p:nvSpPr>
        <p:spPr>
          <a:xfrm>
            <a:off x="3395188" y="3312600"/>
            <a:ext cx="2356500" cy="1117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08" name="Google Shape;308;p41"/>
          <p:cNvSpPr txBox="1"/>
          <p:nvPr>
            <p:ph idx="4" type="title"/>
          </p:nvPr>
        </p:nvSpPr>
        <p:spPr>
          <a:xfrm>
            <a:off x="6070363" y="2594900"/>
            <a:ext cx="23565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1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09" name="Google Shape;309;p41"/>
          <p:cNvSpPr txBox="1"/>
          <p:nvPr>
            <p:ph idx="5" type="subTitle"/>
          </p:nvPr>
        </p:nvSpPr>
        <p:spPr>
          <a:xfrm>
            <a:off x="6070363" y="3312150"/>
            <a:ext cx="2356500" cy="1117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10" name="Google Shape;310;p41"/>
          <p:cNvSpPr txBox="1"/>
          <p:nvPr>
            <p:ph idx="6" type="title"/>
          </p:nvPr>
        </p:nvSpPr>
        <p:spPr>
          <a:xfrm>
            <a:off x="720000" y="535000"/>
            <a:ext cx="7704000" cy="572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pic>
        <p:nvPicPr>
          <p:cNvPr id="311" name="Google Shape;311;p41"/>
          <p:cNvPicPr preferRelativeResize="0"/>
          <p:nvPr/>
        </p:nvPicPr>
        <p:blipFill>
          <a:blip r:embed="rId3">
            <a:alphaModFix amt="32000"/>
          </a:blip>
          <a:stretch>
            <a:fillRect/>
          </a:stretch>
        </p:blipFill>
        <p:spPr>
          <a:xfrm>
            <a:off x="-1019777" y="-1847072"/>
            <a:ext cx="2313025" cy="2519726"/>
          </a:xfrm>
          <a:prstGeom prst="rect">
            <a:avLst/>
          </a:prstGeom>
          <a:noFill/>
          <a:ln>
            <a:noFill/>
          </a:ln>
        </p:spPr>
      </p:pic>
      <p:pic>
        <p:nvPicPr>
          <p:cNvPr id="312" name="Google Shape;312;p41"/>
          <p:cNvPicPr preferRelativeResize="0"/>
          <p:nvPr/>
        </p:nvPicPr>
        <p:blipFill>
          <a:blip r:embed="rId4">
            <a:alphaModFix amt="30000"/>
          </a:blip>
          <a:stretch>
            <a:fillRect/>
          </a:stretch>
        </p:blipFill>
        <p:spPr>
          <a:xfrm>
            <a:off x="6988285" y="-2018700"/>
            <a:ext cx="2881223" cy="2929874"/>
          </a:xfrm>
          <a:prstGeom prst="rect">
            <a:avLst/>
          </a:prstGeom>
          <a:noFill/>
          <a:ln>
            <a:noFill/>
          </a:ln>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2">
  <p:cSld name="BLANK_1_1_1_2_1_1">
    <p:spTree>
      <p:nvGrpSpPr>
        <p:cNvPr id="313" name="Shape 313"/>
        <p:cNvGrpSpPr/>
        <p:nvPr/>
      </p:nvGrpSpPr>
      <p:grpSpPr>
        <a:xfrm>
          <a:off x="0" y="0"/>
          <a:ext cx="0" cy="0"/>
          <a:chOff x="0" y="0"/>
          <a:chExt cx="0" cy="0"/>
        </a:xfrm>
      </p:grpSpPr>
      <p:pic>
        <p:nvPicPr>
          <p:cNvPr id="314" name="Google Shape;314;p42"/>
          <p:cNvPicPr preferRelativeResize="0"/>
          <p:nvPr/>
        </p:nvPicPr>
        <p:blipFill>
          <a:blip r:embed="rId2">
            <a:alphaModFix amt="57000"/>
          </a:blip>
          <a:stretch>
            <a:fillRect/>
          </a:stretch>
        </p:blipFill>
        <p:spPr>
          <a:xfrm>
            <a:off x="0" y="0"/>
            <a:ext cx="9144000" cy="5143500"/>
          </a:xfrm>
          <a:prstGeom prst="rect">
            <a:avLst/>
          </a:prstGeom>
          <a:noFill/>
          <a:ln>
            <a:noFill/>
          </a:ln>
        </p:spPr>
      </p:pic>
      <p:pic>
        <p:nvPicPr>
          <p:cNvPr id="315" name="Google Shape;315;p42"/>
          <p:cNvPicPr preferRelativeResize="0"/>
          <p:nvPr/>
        </p:nvPicPr>
        <p:blipFill>
          <a:blip r:embed="rId3">
            <a:alphaModFix amt="35000"/>
          </a:blip>
          <a:stretch>
            <a:fillRect/>
          </a:stretch>
        </p:blipFill>
        <p:spPr>
          <a:xfrm rot="-702089">
            <a:off x="-734167" y="792101"/>
            <a:ext cx="7717137" cy="5143502"/>
          </a:xfrm>
          <a:prstGeom prst="rect">
            <a:avLst/>
          </a:prstGeom>
          <a:noFill/>
          <a:ln>
            <a:noFill/>
          </a:ln>
        </p:spPr>
      </p:pic>
      <p:sp>
        <p:nvSpPr>
          <p:cNvPr id="316" name="Google Shape;316;p42"/>
          <p:cNvSpPr txBox="1"/>
          <p:nvPr>
            <p:ph type="title"/>
          </p:nvPr>
        </p:nvSpPr>
        <p:spPr>
          <a:xfrm>
            <a:off x="720000" y="2548563"/>
            <a:ext cx="23364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1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17" name="Google Shape;317;p42"/>
          <p:cNvSpPr txBox="1"/>
          <p:nvPr>
            <p:ph idx="1" type="subTitle"/>
          </p:nvPr>
        </p:nvSpPr>
        <p:spPr>
          <a:xfrm>
            <a:off x="924600" y="3266225"/>
            <a:ext cx="1927200" cy="933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18" name="Google Shape;318;p42"/>
          <p:cNvSpPr txBox="1"/>
          <p:nvPr>
            <p:ph idx="2" type="title"/>
          </p:nvPr>
        </p:nvSpPr>
        <p:spPr>
          <a:xfrm>
            <a:off x="3403800" y="2548563"/>
            <a:ext cx="23364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1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19" name="Google Shape;319;p42"/>
          <p:cNvSpPr txBox="1"/>
          <p:nvPr>
            <p:ph idx="3" type="subTitle"/>
          </p:nvPr>
        </p:nvSpPr>
        <p:spPr>
          <a:xfrm>
            <a:off x="3608400" y="3266225"/>
            <a:ext cx="1927200" cy="933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20" name="Google Shape;320;p42"/>
          <p:cNvSpPr txBox="1"/>
          <p:nvPr>
            <p:ph idx="4" type="title"/>
          </p:nvPr>
        </p:nvSpPr>
        <p:spPr>
          <a:xfrm>
            <a:off x="6087600" y="2548563"/>
            <a:ext cx="23364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1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21" name="Google Shape;321;p42"/>
          <p:cNvSpPr txBox="1"/>
          <p:nvPr>
            <p:ph idx="5" type="subTitle"/>
          </p:nvPr>
        </p:nvSpPr>
        <p:spPr>
          <a:xfrm>
            <a:off x="6292200" y="3266225"/>
            <a:ext cx="1927200" cy="933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22" name="Google Shape;322;p42"/>
          <p:cNvSpPr txBox="1"/>
          <p:nvPr>
            <p:ph idx="6" type="title"/>
          </p:nvPr>
        </p:nvSpPr>
        <p:spPr>
          <a:xfrm>
            <a:off x="720000" y="535000"/>
            <a:ext cx="7704000" cy="572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3">
  <p:cSld name="BLANK_1_1_1_2_1_1_1">
    <p:spTree>
      <p:nvGrpSpPr>
        <p:cNvPr id="323" name="Shape 323"/>
        <p:cNvGrpSpPr/>
        <p:nvPr/>
      </p:nvGrpSpPr>
      <p:grpSpPr>
        <a:xfrm>
          <a:off x="0" y="0"/>
          <a:ext cx="0" cy="0"/>
          <a:chOff x="0" y="0"/>
          <a:chExt cx="0" cy="0"/>
        </a:xfrm>
      </p:grpSpPr>
      <p:pic>
        <p:nvPicPr>
          <p:cNvPr id="324" name="Google Shape;324;p43"/>
          <p:cNvPicPr preferRelativeResize="0"/>
          <p:nvPr/>
        </p:nvPicPr>
        <p:blipFill>
          <a:blip r:embed="rId2">
            <a:alphaModFix amt="57000"/>
          </a:blip>
          <a:stretch>
            <a:fillRect/>
          </a:stretch>
        </p:blipFill>
        <p:spPr>
          <a:xfrm>
            <a:off x="0" y="0"/>
            <a:ext cx="9144000" cy="5143500"/>
          </a:xfrm>
          <a:prstGeom prst="rect">
            <a:avLst/>
          </a:prstGeom>
          <a:noFill/>
          <a:ln>
            <a:noFill/>
          </a:ln>
        </p:spPr>
      </p:pic>
      <p:grpSp>
        <p:nvGrpSpPr>
          <p:cNvPr id="325" name="Google Shape;325;p43"/>
          <p:cNvGrpSpPr/>
          <p:nvPr/>
        </p:nvGrpSpPr>
        <p:grpSpPr>
          <a:xfrm>
            <a:off x="-2630529" y="-1513088"/>
            <a:ext cx="13086688" cy="8065884"/>
            <a:chOff x="-2630529" y="-1513088"/>
            <a:chExt cx="13086688" cy="8065884"/>
          </a:xfrm>
        </p:grpSpPr>
        <p:pic>
          <p:nvPicPr>
            <p:cNvPr id="326" name="Google Shape;326;p43"/>
            <p:cNvPicPr preferRelativeResize="0"/>
            <p:nvPr/>
          </p:nvPicPr>
          <p:blipFill>
            <a:blip r:embed="rId3">
              <a:alphaModFix amt="30000"/>
            </a:blip>
            <a:stretch>
              <a:fillRect/>
            </a:stretch>
          </p:blipFill>
          <p:spPr>
            <a:xfrm flipH="1" rot="8851044">
              <a:off x="-1601951" y="1388001"/>
              <a:ext cx="3042426" cy="4716799"/>
            </a:xfrm>
            <a:prstGeom prst="rect">
              <a:avLst/>
            </a:prstGeom>
            <a:noFill/>
            <a:ln>
              <a:noFill/>
            </a:ln>
          </p:spPr>
        </p:pic>
        <p:pic>
          <p:nvPicPr>
            <p:cNvPr id="327" name="Google Shape;327;p43"/>
            <p:cNvPicPr preferRelativeResize="0"/>
            <p:nvPr/>
          </p:nvPicPr>
          <p:blipFill>
            <a:blip r:embed="rId4">
              <a:alphaModFix amt="13000"/>
            </a:blip>
            <a:stretch>
              <a:fillRect/>
            </a:stretch>
          </p:blipFill>
          <p:spPr>
            <a:xfrm rot="-5400000">
              <a:off x="7611947" y="-1658325"/>
              <a:ext cx="2698976" cy="2989450"/>
            </a:xfrm>
            <a:prstGeom prst="rect">
              <a:avLst/>
            </a:prstGeom>
            <a:noFill/>
            <a:ln>
              <a:noFill/>
            </a:ln>
          </p:spPr>
        </p:pic>
        <p:pic>
          <p:nvPicPr>
            <p:cNvPr id="328" name="Google Shape;328;p43"/>
            <p:cNvPicPr preferRelativeResize="0"/>
            <p:nvPr/>
          </p:nvPicPr>
          <p:blipFill>
            <a:blip r:embed="rId5">
              <a:alphaModFix amt="41000"/>
            </a:blip>
            <a:stretch>
              <a:fillRect/>
            </a:stretch>
          </p:blipFill>
          <p:spPr>
            <a:xfrm>
              <a:off x="1090275" y="95587"/>
              <a:ext cx="432124" cy="439424"/>
            </a:xfrm>
            <a:prstGeom prst="rect">
              <a:avLst/>
            </a:prstGeom>
            <a:noFill/>
            <a:ln>
              <a:noFill/>
            </a:ln>
          </p:spPr>
        </p:pic>
        <p:pic>
          <p:nvPicPr>
            <p:cNvPr id="329" name="Google Shape;329;p43"/>
            <p:cNvPicPr preferRelativeResize="0"/>
            <p:nvPr/>
          </p:nvPicPr>
          <p:blipFill>
            <a:blip r:embed="rId5">
              <a:alphaModFix amt="38000"/>
            </a:blip>
            <a:stretch>
              <a:fillRect/>
            </a:stretch>
          </p:blipFill>
          <p:spPr>
            <a:xfrm flipH="1">
              <a:off x="169348" y="471744"/>
              <a:ext cx="920927" cy="936530"/>
            </a:xfrm>
            <a:prstGeom prst="rect">
              <a:avLst/>
            </a:prstGeom>
            <a:noFill/>
            <a:ln>
              <a:noFill/>
            </a:ln>
          </p:spPr>
        </p:pic>
      </p:grpSp>
      <p:sp>
        <p:nvSpPr>
          <p:cNvPr id="330" name="Google Shape;330;p43"/>
          <p:cNvSpPr txBox="1"/>
          <p:nvPr>
            <p:ph type="title"/>
          </p:nvPr>
        </p:nvSpPr>
        <p:spPr>
          <a:xfrm>
            <a:off x="872400" y="3320062"/>
            <a:ext cx="2336400" cy="527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500"/>
              <a:buNone/>
              <a:defRPr sz="21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31" name="Google Shape;331;p43"/>
          <p:cNvSpPr txBox="1"/>
          <p:nvPr>
            <p:ph idx="1" type="subTitle"/>
          </p:nvPr>
        </p:nvSpPr>
        <p:spPr>
          <a:xfrm>
            <a:off x="872400" y="4042273"/>
            <a:ext cx="23364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32" name="Google Shape;332;p43"/>
          <p:cNvSpPr txBox="1"/>
          <p:nvPr>
            <p:ph idx="2" type="title"/>
          </p:nvPr>
        </p:nvSpPr>
        <p:spPr>
          <a:xfrm>
            <a:off x="3403800" y="3320062"/>
            <a:ext cx="2336400" cy="527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500"/>
              <a:buNone/>
              <a:defRPr sz="21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33" name="Google Shape;333;p43"/>
          <p:cNvSpPr txBox="1"/>
          <p:nvPr>
            <p:ph idx="3" type="subTitle"/>
          </p:nvPr>
        </p:nvSpPr>
        <p:spPr>
          <a:xfrm>
            <a:off x="3403800" y="4042273"/>
            <a:ext cx="23364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34" name="Google Shape;334;p43"/>
          <p:cNvSpPr txBox="1"/>
          <p:nvPr>
            <p:ph idx="4" type="title"/>
          </p:nvPr>
        </p:nvSpPr>
        <p:spPr>
          <a:xfrm>
            <a:off x="5935200" y="3320062"/>
            <a:ext cx="2336400" cy="527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500"/>
              <a:buNone/>
              <a:defRPr sz="21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35" name="Google Shape;335;p43"/>
          <p:cNvSpPr txBox="1"/>
          <p:nvPr>
            <p:ph idx="5" type="subTitle"/>
          </p:nvPr>
        </p:nvSpPr>
        <p:spPr>
          <a:xfrm>
            <a:off x="5935200" y="4042273"/>
            <a:ext cx="23364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36" name="Google Shape;336;p43"/>
          <p:cNvSpPr txBox="1"/>
          <p:nvPr>
            <p:ph idx="6" type="title"/>
          </p:nvPr>
        </p:nvSpPr>
        <p:spPr>
          <a:xfrm>
            <a:off x="720000" y="535000"/>
            <a:ext cx="7704000" cy="572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1_1_1_1">
    <p:spTree>
      <p:nvGrpSpPr>
        <p:cNvPr id="337" name="Shape 337"/>
        <p:cNvGrpSpPr/>
        <p:nvPr/>
      </p:nvGrpSpPr>
      <p:grpSpPr>
        <a:xfrm>
          <a:off x="0" y="0"/>
          <a:ext cx="0" cy="0"/>
          <a:chOff x="0" y="0"/>
          <a:chExt cx="0" cy="0"/>
        </a:xfrm>
      </p:grpSpPr>
      <p:pic>
        <p:nvPicPr>
          <p:cNvPr id="338" name="Google Shape;338;p44"/>
          <p:cNvPicPr preferRelativeResize="0"/>
          <p:nvPr/>
        </p:nvPicPr>
        <p:blipFill>
          <a:blip r:embed="rId2">
            <a:alphaModFix amt="57000"/>
          </a:blip>
          <a:stretch>
            <a:fillRect/>
          </a:stretch>
        </p:blipFill>
        <p:spPr>
          <a:xfrm>
            <a:off x="0" y="0"/>
            <a:ext cx="9144000" cy="5143500"/>
          </a:xfrm>
          <a:prstGeom prst="rect">
            <a:avLst/>
          </a:prstGeom>
          <a:noFill/>
          <a:ln>
            <a:noFill/>
          </a:ln>
        </p:spPr>
      </p:pic>
      <p:grpSp>
        <p:nvGrpSpPr>
          <p:cNvPr id="339" name="Google Shape;339;p44"/>
          <p:cNvGrpSpPr/>
          <p:nvPr/>
        </p:nvGrpSpPr>
        <p:grpSpPr>
          <a:xfrm flipH="1" rot="10800000">
            <a:off x="-1846500" y="-1386399"/>
            <a:ext cx="11304528" cy="8107960"/>
            <a:chOff x="-1846500" y="-1386399"/>
            <a:chExt cx="11304528" cy="8107960"/>
          </a:xfrm>
        </p:grpSpPr>
        <p:pic>
          <p:nvPicPr>
            <p:cNvPr id="340" name="Google Shape;340;p44"/>
            <p:cNvPicPr preferRelativeResize="0"/>
            <p:nvPr/>
          </p:nvPicPr>
          <p:blipFill>
            <a:blip r:embed="rId3">
              <a:alphaModFix amt="27000"/>
            </a:blip>
            <a:stretch>
              <a:fillRect/>
            </a:stretch>
          </p:blipFill>
          <p:spPr>
            <a:xfrm>
              <a:off x="6686275" y="-1386399"/>
              <a:ext cx="2771753" cy="2736575"/>
            </a:xfrm>
            <a:prstGeom prst="rect">
              <a:avLst/>
            </a:prstGeom>
            <a:noFill/>
            <a:ln>
              <a:noFill/>
            </a:ln>
          </p:spPr>
        </p:pic>
        <p:pic>
          <p:nvPicPr>
            <p:cNvPr id="341" name="Google Shape;341;p44"/>
            <p:cNvPicPr preferRelativeResize="0"/>
            <p:nvPr/>
          </p:nvPicPr>
          <p:blipFill>
            <a:blip r:embed="rId4">
              <a:alphaModFix amt="34000"/>
            </a:blip>
            <a:stretch>
              <a:fillRect/>
            </a:stretch>
          </p:blipFill>
          <p:spPr>
            <a:xfrm rot="5203858">
              <a:off x="-1631029" y="3518279"/>
              <a:ext cx="2980001" cy="3246294"/>
            </a:xfrm>
            <a:prstGeom prst="rect">
              <a:avLst/>
            </a:prstGeom>
            <a:noFill/>
            <a:ln>
              <a:noFill/>
            </a:ln>
          </p:spPr>
        </p:pic>
      </p:grpSp>
      <p:sp>
        <p:nvSpPr>
          <p:cNvPr id="342" name="Google Shape;342;p44"/>
          <p:cNvSpPr txBox="1"/>
          <p:nvPr>
            <p:ph type="title"/>
          </p:nvPr>
        </p:nvSpPr>
        <p:spPr>
          <a:xfrm>
            <a:off x="727925" y="2425524"/>
            <a:ext cx="17979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1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43" name="Google Shape;343;p44"/>
          <p:cNvSpPr txBox="1"/>
          <p:nvPr>
            <p:ph idx="1" type="subTitle"/>
          </p:nvPr>
        </p:nvSpPr>
        <p:spPr>
          <a:xfrm>
            <a:off x="825875" y="3148057"/>
            <a:ext cx="1602000" cy="801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44" name="Google Shape;344;p44"/>
          <p:cNvSpPr txBox="1"/>
          <p:nvPr>
            <p:ph idx="2" type="title"/>
          </p:nvPr>
        </p:nvSpPr>
        <p:spPr>
          <a:xfrm>
            <a:off x="4659975" y="2425524"/>
            <a:ext cx="17979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1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45" name="Google Shape;345;p44"/>
          <p:cNvSpPr txBox="1"/>
          <p:nvPr>
            <p:ph idx="3" type="subTitle"/>
          </p:nvPr>
        </p:nvSpPr>
        <p:spPr>
          <a:xfrm>
            <a:off x="4757925" y="3148057"/>
            <a:ext cx="1602000" cy="801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46" name="Google Shape;346;p44"/>
          <p:cNvSpPr txBox="1"/>
          <p:nvPr>
            <p:ph idx="4" type="title"/>
          </p:nvPr>
        </p:nvSpPr>
        <p:spPr>
          <a:xfrm>
            <a:off x="2693950" y="2425524"/>
            <a:ext cx="17979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1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47" name="Google Shape;347;p44"/>
          <p:cNvSpPr txBox="1"/>
          <p:nvPr>
            <p:ph idx="5" type="subTitle"/>
          </p:nvPr>
        </p:nvSpPr>
        <p:spPr>
          <a:xfrm>
            <a:off x="2791900" y="3148057"/>
            <a:ext cx="1602000" cy="801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48" name="Google Shape;348;p44"/>
          <p:cNvSpPr txBox="1"/>
          <p:nvPr>
            <p:ph idx="6" type="title"/>
          </p:nvPr>
        </p:nvSpPr>
        <p:spPr>
          <a:xfrm>
            <a:off x="6626000" y="2425524"/>
            <a:ext cx="17979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1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49" name="Google Shape;349;p44"/>
          <p:cNvSpPr txBox="1"/>
          <p:nvPr>
            <p:ph idx="7" type="subTitle"/>
          </p:nvPr>
        </p:nvSpPr>
        <p:spPr>
          <a:xfrm>
            <a:off x="6723950" y="3148057"/>
            <a:ext cx="1602000" cy="801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50" name="Google Shape;350;p44"/>
          <p:cNvSpPr txBox="1"/>
          <p:nvPr>
            <p:ph idx="8" type="title"/>
          </p:nvPr>
        </p:nvSpPr>
        <p:spPr>
          <a:xfrm>
            <a:off x="715100" y="535000"/>
            <a:ext cx="7708800" cy="572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LANK_1_1_1_1_1">
    <p:spTree>
      <p:nvGrpSpPr>
        <p:cNvPr id="351" name="Shape 351"/>
        <p:cNvGrpSpPr/>
        <p:nvPr/>
      </p:nvGrpSpPr>
      <p:grpSpPr>
        <a:xfrm>
          <a:off x="0" y="0"/>
          <a:ext cx="0" cy="0"/>
          <a:chOff x="0" y="0"/>
          <a:chExt cx="0" cy="0"/>
        </a:xfrm>
      </p:grpSpPr>
      <p:pic>
        <p:nvPicPr>
          <p:cNvPr id="352" name="Google Shape;352;p45"/>
          <p:cNvPicPr preferRelativeResize="0"/>
          <p:nvPr/>
        </p:nvPicPr>
        <p:blipFill>
          <a:blip r:embed="rId2">
            <a:alphaModFix amt="57000"/>
          </a:blip>
          <a:stretch>
            <a:fillRect/>
          </a:stretch>
        </p:blipFill>
        <p:spPr>
          <a:xfrm>
            <a:off x="0" y="0"/>
            <a:ext cx="9144000" cy="5143500"/>
          </a:xfrm>
          <a:prstGeom prst="rect">
            <a:avLst/>
          </a:prstGeom>
          <a:noFill/>
          <a:ln>
            <a:noFill/>
          </a:ln>
        </p:spPr>
      </p:pic>
      <p:grpSp>
        <p:nvGrpSpPr>
          <p:cNvPr id="353" name="Google Shape;353;p45"/>
          <p:cNvGrpSpPr/>
          <p:nvPr/>
        </p:nvGrpSpPr>
        <p:grpSpPr>
          <a:xfrm>
            <a:off x="-891002" y="-1475725"/>
            <a:ext cx="10578908" cy="2929874"/>
            <a:chOff x="-891002" y="-1228775"/>
            <a:chExt cx="10578908" cy="2929874"/>
          </a:xfrm>
        </p:grpSpPr>
        <p:pic>
          <p:nvPicPr>
            <p:cNvPr id="354" name="Google Shape;354;p45"/>
            <p:cNvPicPr preferRelativeResize="0"/>
            <p:nvPr/>
          </p:nvPicPr>
          <p:blipFill>
            <a:blip r:embed="rId3">
              <a:alphaModFix amt="29000"/>
            </a:blip>
            <a:stretch>
              <a:fillRect/>
            </a:stretch>
          </p:blipFill>
          <p:spPr>
            <a:xfrm>
              <a:off x="-891002" y="-1228775"/>
              <a:ext cx="2881223" cy="2929874"/>
            </a:xfrm>
            <a:prstGeom prst="rect">
              <a:avLst/>
            </a:prstGeom>
            <a:noFill/>
            <a:ln>
              <a:noFill/>
            </a:ln>
          </p:spPr>
        </p:pic>
        <p:pic>
          <p:nvPicPr>
            <p:cNvPr id="355" name="Google Shape;355;p45"/>
            <p:cNvPicPr preferRelativeResize="0"/>
            <p:nvPr/>
          </p:nvPicPr>
          <p:blipFill>
            <a:blip r:embed="rId4">
              <a:alphaModFix amt="43000"/>
            </a:blip>
            <a:stretch>
              <a:fillRect/>
            </a:stretch>
          </p:blipFill>
          <p:spPr>
            <a:xfrm rot="4408896">
              <a:off x="7465724" y="-1122075"/>
              <a:ext cx="1486300" cy="2644623"/>
            </a:xfrm>
            <a:prstGeom prst="rect">
              <a:avLst/>
            </a:prstGeom>
            <a:noFill/>
            <a:ln>
              <a:noFill/>
            </a:ln>
          </p:spPr>
        </p:pic>
      </p:grpSp>
      <p:sp>
        <p:nvSpPr>
          <p:cNvPr id="356" name="Google Shape;356;p45"/>
          <p:cNvSpPr txBox="1"/>
          <p:nvPr>
            <p:ph type="title"/>
          </p:nvPr>
        </p:nvSpPr>
        <p:spPr>
          <a:xfrm>
            <a:off x="720000" y="1663614"/>
            <a:ext cx="2305500" cy="527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500"/>
              <a:buNone/>
              <a:defRPr sz="21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57" name="Google Shape;357;p45"/>
          <p:cNvSpPr txBox="1"/>
          <p:nvPr>
            <p:ph idx="1" type="subTitle"/>
          </p:nvPr>
        </p:nvSpPr>
        <p:spPr>
          <a:xfrm>
            <a:off x="720000" y="2144185"/>
            <a:ext cx="23055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58" name="Google Shape;358;p45"/>
          <p:cNvSpPr txBox="1"/>
          <p:nvPr>
            <p:ph idx="2" type="title"/>
          </p:nvPr>
        </p:nvSpPr>
        <p:spPr>
          <a:xfrm>
            <a:off x="3419269" y="1663614"/>
            <a:ext cx="2305500" cy="527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500"/>
              <a:buNone/>
              <a:defRPr sz="21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59" name="Google Shape;359;p45"/>
          <p:cNvSpPr txBox="1"/>
          <p:nvPr>
            <p:ph idx="3" type="subTitle"/>
          </p:nvPr>
        </p:nvSpPr>
        <p:spPr>
          <a:xfrm>
            <a:off x="3419269" y="2144185"/>
            <a:ext cx="23055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60" name="Google Shape;360;p45"/>
          <p:cNvSpPr txBox="1"/>
          <p:nvPr>
            <p:ph idx="4" type="title"/>
          </p:nvPr>
        </p:nvSpPr>
        <p:spPr>
          <a:xfrm>
            <a:off x="720000" y="3507753"/>
            <a:ext cx="2305500" cy="527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500"/>
              <a:buNone/>
              <a:defRPr sz="21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61" name="Google Shape;361;p45"/>
          <p:cNvSpPr txBox="1"/>
          <p:nvPr>
            <p:ph idx="5" type="subTitle"/>
          </p:nvPr>
        </p:nvSpPr>
        <p:spPr>
          <a:xfrm>
            <a:off x="720000" y="3988186"/>
            <a:ext cx="23055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62" name="Google Shape;362;p45"/>
          <p:cNvSpPr txBox="1"/>
          <p:nvPr>
            <p:ph idx="6" type="title"/>
          </p:nvPr>
        </p:nvSpPr>
        <p:spPr>
          <a:xfrm>
            <a:off x="3419269" y="3507753"/>
            <a:ext cx="2305500" cy="527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500"/>
              <a:buNone/>
              <a:defRPr sz="21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63" name="Google Shape;363;p45"/>
          <p:cNvSpPr txBox="1"/>
          <p:nvPr>
            <p:ph idx="7" type="subTitle"/>
          </p:nvPr>
        </p:nvSpPr>
        <p:spPr>
          <a:xfrm>
            <a:off x="3419269" y="3988186"/>
            <a:ext cx="23055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64" name="Google Shape;364;p45"/>
          <p:cNvSpPr txBox="1"/>
          <p:nvPr>
            <p:ph idx="8" type="title"/>
          </p:nvPr>
        </p:nvSpPr>
        <p:spPr>
          <a:xfrm>
            <a:off x="6118545" y="1663614"/>
            <a:ext cx="2305500" cy="527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500"/>
              <a:buNone/>
              <a:defRPr sz="21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65" name="Google Shape;365;p45"/>
          <p:cNvSpPr txBox="1"/>
          <p:nvPr>
            <p:ph idx="9" type="subTitle"/>
          </p:nvPr>
        </p:nvSpPr>
        <p:spPr>
          <a:xfrm>
            <a:off x="6118545" y="2144185"/>
            <a:ext cx="23055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66" name="Google Shape;366;p45"/>
          <p:cNvSpPr txBox="1"/>
          <p:nvPr>
            <p:ph idx="13" type="title"/>
          </p:nvPr>
        </p:nvSpPr>
        <p:spPr>
          <a:xfrm>
            <a:off x="6118545" y="3507753"/>
            <a:ext cx="2305500" cy="527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500"/>
              <a:buNone/>
              <a:defRPr sz="21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67" name="Google Shape;367;p45"/>
          <p:cNvSpPr txBox="1"/>
          <p:nvPr>
            <p:ph idx="14" type="subTitle"/>
          </p:nvPr>
        </p:nvSpPr>
        <p:spPr>
          <a:xfrm>
            <a:off x="6118545" y="3988186"/>
            <a:ext cx="23055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68" name="Google Shape;368;p45"/>
          <p:cNvSpPr txBox="1"/>
          <p:nvPr>
            <p:ph idx="15" type="title"/>
          </p:nvPr>
        </p:nvSpPr>
        <p:spPr>
          <a:xfrm>
            <a:off x="715100" y="535000"/>
            <a:ext cx="7708800" cy="572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500"/>
              <a:buNone/>
              <a:defRPr sz="25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1">
  <p:cSld name="BLANK_1_1_1_1_1_3">
    <p:spTree>
      <p:nvGrpSpPr>
        <p:cNvPr id="369" name="Shape 369"/>
        <p:cNvGrpSpPr/>
        <p:nvPr/>
      </p:nvGrpSpPr>
      <p:grpSpPr>
        <a:xfrm>
          <a:off x="0" y="0"/>
          <a:ext cx="0" cy="0"/>
          <a:chOff x="0" y="0"/>
          <a:chExt cx="0" cy="0"/>
        </a:xfrm>
      </p:grpSpPr>
      <p:pic>
        <p:nvPicPr>
          <p:cNvPr id="370" name="Google Shape;370;p46"/>
          <p:cNvPicPr preferRelativeResize="0"/>
          <p:nvPr/>
        </p:nvPicPr>
        <p:blipFill>
          <a:blip r:embed="rId2">
            <a:alphaModFix amt="57000"/>
          </a:blip>
          <a:stretch>
            <a:fillRect/>
          </a:stretch>
        </p:blipFill>
        <p:spPr>
          <a:xfrm>
            <a:off x="0" y="0"/>
            <a:ext cx="9144000" cy="5143500"/>
          </a:xfrm>
          <a:prstGeom prst="rect">
            <a:avLst/>
          </a:prstGeom>
          <a:noFill/>
          <a:ln>
            <a:noFill/>
          </a:ln>
        </p:spPr>
      </p:pic>
      <p:grpSp>
        <p:nvGrpSpPr>
          <p:cNvPr id="371" name="Google Shape;371;p46"/>
          <p:cNvGrpSpPr/>
          <p:nvPr/>
        </p:nvGrpSpPr>
        <p:grpSpPr>
          <a:xfrm>
            <a:off x="-1203759" y="-1310750"/>
            <a:ext cx="10783080" cy="7374679"/>
            <a:chOff x="-1203759" y="-1063800"/>
            <a:chExt cx="10783080" cy="7374679"/>
          </a:xfrm>
        </p:grpSpPr>
        <p:pic>
          <p:nvPicPr>
            <p:cNvPr id="372" name="Google Shape;372;p46"/>
            <p:cNvPicPr preferRelativeResize="0"/>
            <p:nvPr/>
          </p:nvPicPr>
          <p:blipFill>
            <a:blip r:embed="rId3">
              <a:alphaModFix amt="29000"/>
            </a:blip>
            <a:stretch>
              <a:fillRect/>
            </a:stretch>
          </p:blipFill>
          <p:spPr>
            <a:xfrm>
              <a:off x="6698098" y="-1063800"/>
              <a:ext cx="2881223" cy="2929874"/>
            </a:xfrm>
            <a:prstGeom prst="rect">
              <a:avLst/>
            </a:prstGeom>
            <a:noFill/>
            <a:ln>
              <a:noFill/>
            </a:ln>
          </p:spPr>
        </p:pic>
        <p:pic>
          <p:nvPicPr>
            <p:cNvPr id="373" name="Google Shape;373;p46"/>
            <p:cNvPicPr preferRelativeResize="0"/>
            <p:nvPr/>
          </p:nvPicPr>
          <p:blipFill>
            <a:blip r:embed="rId4">
              <a:alphaModFix amt="43000"/>
            </a:blip>
            <a:stretch>
              <a:fillRect/>
            </a:stretch>
          </p:blipFill>
          <p:spPr>
            <a:xfrm rot="4408896">
              <a:off x="-467876" y="3900125"/>
              <a:ext cx="1486300" cy="2644623"/>
            </a:xfrm>
            <a:prstGeom prst="rect">
              <a:avLst/>
            </a:prstGeom>
            <a:noFill/>
            <a:ln>
              <a:noFill/>
            </a:ln>
          </p:spPr>
        </p:pic>
      </p:grpSp>
      <p:sp>
        <p:nvSpPr>
          <p:cNvPr id="374" name="Google Shape;374;p46"/>
          <p:cNvSpPr txBox="1"/>
          <p:nvPr>
            <p:ph type="title"/>
          </p:nvPr>
        </p:nvSpPr>
        <p:spPr>
          <a:xfrm>
            <a:off x="1911900" y="1663614"/>
            <a:ext cx="2305500" cy="527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500"/>
              <a:buNone/>
              <a:defRPr sz="21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75" name="Google Shape;375;p46"/>
          <p:cNvSpPr txBox="1"/>
          <p:nvPr>
            <p:ph idx="1" type="subTitle"/>
          </p:nvPr>
        </p:nvSpPr>
        <p:spPr>
          <a:xfrm>
            <a:off x="1911900" y="2144185"/>
            <a:ext cx="23055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76" name="Google Shape;376;p46"/>
          <p:cNvSpPr txBox="1"/>
          <p:nvPr>
            <p:ph idx="2" type="title"/>
          </p:nvPr>
        </p:nvSpPr>
        <p:spPr>
          <a:xfrm>
            <a:off x="4926594" y="1663614"/>
            <a:ext cx="2305500" cy="527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500"/>
              <a:buNone/>
              <a:defRPr sz="21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77" name="Google Shape;377;p46"/>
          <p:cNvSpPr txBox="1"/>
          <p:nvPr>
            <p:ph idx="3" type="subTitle"/>
          </p:nvPr>
        </p:nvSpPr>
        <p:spPr>
          <a:xfrm>
            <a:off x="4926594" y="2144185"/>
            <a:ext cx="23055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78" name="Google Shape;378;p46"/>
          <p:cNvSpPr txBox="1"/>
          <p:nvPr>
            <p:ph idx="4" type="title"/>
          </p:nvPr>
        </p:nvSpPr>
        <p:spPr>
          <a:xfrm>
            <a:off x="1911900" y="3507753"/>
            <a:ext cx="2305500" cy="527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500"/>
              <a:buNone/>
              <a:defRPr sz="21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79" name="Google Shape;379;p46"/>
          <p:cNvSpPr txBox="1"/>
          <p:nvPr>
            <p:ph idx="5" type="subTitle"/>
          </p:nvPr>
        </p:nvSpPr>
        <p:spPr>
          <a:xfrm>
            <a:off x="1911900" y="3988186"/>
            <a:ext cx="23055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80" name="Google Shape;380;p46"/>
          <p:cNvSpPr txBox="1"/>
          <p:nvPr>
            <p:ph idx="6" type="title"/>
          </p:nvPr>
        </p:nvSpPr>
        <p:spPr>
          <a:xfrm>
            <a:off x="4926594" y="3507753"/>
            <a:ext cx="2305500" cy="527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500"/>
              <a:buNone/>
              <a:defRPr sz="21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81" name="Google Shape;381;p46"/>
          <p:cNvSpPr txBox="1"/>
          <p:nvPr>
            <p:ph idx="7" type="subTitle"/>
          </p:nvPr>
        </p:nvSpPr>
        <p:spPr>
          <a:xfrm>
            <a:off x="4926594" y="3988186"/>
            <a:ext cx="23055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82" name="Google Shape;382;p46"/>
          <p:cNvSpPr txBox="1"/>
          <p:nvPr>
            <p:ph idx="8" type="title"/>
          </p:nvPr>
        </p:nvSpPr>
        <p:spPr>
          <a:xfrm>
            <a:off x="715100" y="535000"/>
            <a:ext cx="7708800" cy="572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500"/>
              <a:buNone/>
              <a:defRPr sz="25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2">
  <p:cSld name="BLANK_1_1_1_1_1_3_1">
    <p:spTree>
      <p:nvGrpSpPr>
        <p:cNvPr id="383" name="Shape 383"/>
        <p:cNvGrpSpPr/>
        <p:nvPr/>
      </p:nvGrpSpPr>
      <p:grpSpPr>
        <a:xfrm>
          <a:off x="0" y="0"/>
          <a:ext cx="0" cy="0"/>
          <a:chOff x="0" y="0"/>
          <a:chExt cx="0" cy="0"/>
        </a:xfrm>
      </p:grpSpPr>
      <p:sp>
        <p:nvSpPr>
          <p:cNvPr id="384" name="Google Shape;384;p47"/>
          <p:cNvSpPr txBox="1"/>
          <p:nvPr>
            <p:ph type="title"/>
          </p:nvPr>
        </p:nvSpPr>
        <p:spPr>
          <a:xfrm>
            <a:off x="715100" y="535000"/>
            <a:ext cx="7708800" cy="572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500"/>
              <a:buNone/>
              <a:defRPr sz="25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385" name="Google Shape;385;p47"/>
          <p:cNvSpPr txBox="1"/>
          <p:nvPr>
            <p:ph idx="2" type="title"/>
          </p:nvPr>
        </p:nvSpPr>
        <p:spPr>
          <a:xfrm>
            <a:off x="1104350" y="1345700"/>
            <a:ext cx="28356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1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86" name="Google Shape;386;p47"/>
          <p:cNvSpPr txBox="1"/>
          <p:nvPr>
            <p:ph idx="1" type="subTitle"/>
          </p:nvPr>
        </p:nvSpPr>
        <p:spPr>
          <a:xfrm>
            <a:off x="716550" y="1905550"/>
            <a:ext cx="3744600" cy="9753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1400"/>
              <a:buChar char="●"/>
              <a:defRPr sz="1400">
                <a:solidFill>
                  <a:schemeClr val="dk1"/>
                </a:solidFill>
              </a:defRPr>
            </a:lvl1pPr>
            <a:lvl2pPr lvl="1" rtl="0" algn="ctr">
              <a:lnSpc>
                <a:spcPct val="100000"/>
              </a:lnSpc>
              <a:spcBef>
                <a:spcPts val="0"/>
              </a:spcBef>
              <a:spcAft>
                <a:spcPts val="0"/>
              </a:spcAft>
              <a:buSzPts val="1400"/>
              <a:buChar char="○"/>
              <a:defRPr/>
            </a:lvl2pPr>
            <a:lvl3pPr lvl="2" rtl="0" algn="ctr">
              <a:lnSpc>
                <a:spcPct val="100000"/>
              </a:lnSpc>
              <a:spcBef>
                <a:spcPts val="0"/>
              </a:spcBef>
              <a:spcAft>
                <a:spcPts val="0"/>
              </a:spcAft>
              <a:buSzPts val="1400"/>
              <a:buChar char="■"/>
              <a:defRPr/>
            </a:lvl3pPr>
            <a:lvl4pPr lvl="3" rtl="0" algn="ctr">
              <a:lnSpc>
                <a:spcPct val="100000"/>
              </a:lnSpc>
              <a:spcBef>
                <a:spcPts val="0"/>
              </a:spcBef>
              <a:spcAft>
                <a:spcPts val="0"/>
              </a:spcAft>
              <a:buSzPts val="1400"/>
              <a:buChar char="●"/>
              <a:defRPr/>
            </a:lvl4pPr>
            <a:lvl5pPr lvl="4" rtl="0" algn="ctr">
              <a:lnSpc>
                <a:spcPct val="100000"/>
              </a:lnSpc>
              <a:spcBef>
                <a:spcPts val="0"/>
              </a:spcBef>
              <a:spcAft>
                <a:spcPts val="0"/>
              </a:spcAft>
              <a:buSzPts val="1400"/>
              <a:buChar char="○"/>
              <a:defRPr/>
            </a:lvl5pPr>
            <a:lvl6pPr lvl="5" rtl="0" algn="ctr">
              <a:lnSpc>
                <a:spcPct val="100000"/>
              </a:lnSpc>
              <a:spcBef>
                <a:spcPts val="0"/>
              </a:spcBef>
              <a:spcAft>
                <a:spcPts val="0"/>
              </a:spcAft>
              <a:buSzPts val="1400"/>
              <a:buChar char="■"/>
              <a:defRPr/>
            </a:lvl6pPr>
            <a:lvl7pPr lvl="6" rtl="0" algn="ctr">
              <a:lnSpc>
                <a:spcPct val="100000"/>
              </a:lnSpc>
              <a:spcBef>
                <a:spcPts val="0"/>
              </a:spcBef>
              <a:spcAft>
                <a:spcPts val="0"/>
              </a:spcAft>
              <a:buSzPts val="1400"/>
              <a:buChar char="●"/>
              <a:defRPr/>
            </a:lvl7pPr>
            <a:lvl8pPr lvl="7" rtl="0" algn="ctr">
              <a:lnSpc>
                <a:spcPct val="100000"/>
              </a:lnSpc>
              <a:spcBef>
                <a:spcPts val="0"/>
              </a:spcBef>
              <a:spcAft>
                <a:spcPts val="0"/>
              </a:spcAft>
              <a:buSzPts val="1400"/>
              <a:buChar char="○"/>
              <a:defRPr/>
            </a:lvl8pPr>
            <a:lvl9pPr lvl="8" rtl="0" algn="ctr">
              <a:lnSpc>
                <a:spcPct val="100000"/>
              </a:lnSpc>
              <a:spcBef>
                <a:spcPts val="0"/>
              </a:spcBef>
              <a:spcAft>
                <a:spcPts val="0"/>
              </a:spcAft>
              <a:buSzPts val="1400"/>
              <a:buChar char="■"/>
              <a:defRPr/>
            </a:lvl9pPr>
          </a:lstStyle>
          <a:p/>
        </p:txBody>
      </p:sp>
      <p:sp>
        <p:nvSpPr>
          <p:cNvPr id="387" name="Google Shape;387;p47"/>
          <p:cNvSpPr txBox="1"/>
          <p:nvPr>
            <p:ph idx="3" type="title"/>
          </p:nvPr>
        </p:nvSpPr>
        <p:spPr>
          <a:xfrm>
            <a:off x="5137350" y="1345700"/>
            <a:ext cx="28356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1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88" name="Google Shape;388;p47"/>
          <p:cNvSpPr txBox="1"/>
          <p:nvPr>
            <p:ph idx="4" type="subTitle"/>
          </p:nvPr>
        </p:nvSpPr>
        <p:spPr>
          <a:xfrm>
            <a:off x="4682850" y="1905550"/>
            <a:ext cx="3744600" cy="9753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1400"/>
              <a:buChar char="●"/>
              <a:defRPr sz="1400">
                <a:solidFill>
                  <a:schemeClr val="dk1"/>
                </a:solidFill>
              </a:defRPr>
            </a:lvl1pPr>
            <a:lvl2pPr lvl="1" rtl="0" algn="ctr">
              <a:lnSpc>
                <a:spcPct val="100000"/>
              </a:lnSpc>
              <a:spcBef>
                <a:spcPts val="0"/>
              </a:spcBef>
              <a:spcAft>
                <a:spcPts val="0"/>
              </a:spcAft>
              <a:buSzPts val="1400"/>
              <a:buChar char="○"/>
              <a:defRPr/>
            </a:lvl2pPr>
            <a:lvl3pPr lvl="2" rtl="0" algn="ctr">
              <a:lnSpc>
                <a:spcPct val="100000"/>
              </a:lnSpc>
              <a:spcBef>
                <a:spcPts val="0"/>
              </a:spcBef>
              <a:spcAft>
                <a:spcPts val="0"/>
              </a:spcAft>
              <a:buSzPts val="1400"/>
              <a:buChar char="■"/>
              <a:defRPr/>
            </a:lvl3pPr>
            <a:lvl4pPr lvl="3" rtl="0" algn="ctr">
              <a:lnSpc>
                <a:spcPct val="100000"/>
              </a:lnSpc>
              <a:spcBef>
                <a:spcPts val="0"/>
              </a:spcBef>
              <a:spcAft>
                <a:spcPts val="0"/>
              </a:spcAft>
              <a:buSzPts val="1400"/>
              <a:buChar char="●"/>
              <a:defRPr/>
            </a:lvl4pPr>
            <a:lvl5pPr lvl="4" rtl="0" algn="ctr">
              <a:lnSpc>
                <a:spcPct val="100000"/>
              </a:lnSpc>
              <a:spcBef>
                <a:spcPts val="0"/>
              </a:spcBef>
              <a:spcAft>
                <a:spcPts val="0"/>
              </a:spcAft>
              <a:buSzPts val="1400"/>
              <a:buChar char="○"/>
              <a:defRPr/>
            </a:lvl5pPr>
            <a:lvl6pPr lvl="5" rtl="0" algn="ctr">
              <a:lnSpc>
                <a:spcPct val="100000"/>
              </a:lnSpc>
              <a:spcBef>
                <a:spcPts val="0"/>
              </a:spcBef>
              <a:spcAft>
                <a:spcPts val="0"/>
              </a:spcAft>
              <a:buSzPts val="1400"/>
              <a:buChar char="■"/>
              <a:defRPr/>
            </a:lvl6pPr>
            <a:lvl7pPr lvl="6" rtl="0" algn="ctr">
              <a:lnSpc>
                <a:spcPct val="100000"/>
              </a:lnSpc>
              <a:spcBef>
                <a:spcPts val="0"/>
              </a:spcBef>
              <a:spcAft>
                <a:spcPts val="0"/>
              </a:spcAft>
              <a:buSzPts val="1400"/>
              <a:buChar char="●"/>
              <a:defRPr/>
            </a:lvl7pPr>
            <a:lvl8pPr lvl="7" rtl="0" algn="ctr">
              <a:lnSpc>
                <a:spcPct val="100000"/>
              </a:lnSpc>
              <a:spcBef>
                <a:spcPts val="0"/>
              </a:spcBef>
              <a:spcAft>
                <a:spcPts val="0"/>
              </a:spcAft>
              <a:buSzPts val="1400"/>
              <a:buChar char="○"/>
              <a:defRPr/>
            </a:lvl8pPr>
            <a:lvl9pPr lvl="8" rtl="0" algn="ctr">
              <a:lnSpc>
                <a:spcPct val="100000"/>
              </a:lnSpc>
              <a:spcBef>
                <a:spcPts val="0"/>
              </a:spcBef>
              <a:spcAft>
                <a:spcPts val="0"/>
              </a:spcAft>
              <a:buSzPts val="1400"/>
              <a:buChar char="■"/>
              <a:defRPr/>
            </a:lvl9pPr>
          </a:lstStyle>
          <a:p/>
        </p:txBody>
      </p:sp>
      <p:sp>
        <p:nvSpPr>
          <p:cNvPr id="389" name="Google Shape;389;p47"/>
          <p:cNvSpPr txBox="1"/>
          <p:nvPr>
            <p:ph idx="5" type="title"/>
          </p:nvPr>
        </p:nvSpPr>
        <p:spPr>
          <a:xfrm>
            <a:off x="1104350" y="2974525"/>
            <a:ext cx="28356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1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90" name="Google Shape;390;p47"/>
          <p:cNvSpPr txBox="1"/>
          <p:nvPr>
            <p:ph idx="6" type="subTitle"/>
          </p:nvPr>
        </p:nvSpPr>
        <p:spPr>
          <a:xfrm>
            <a:off x="716550" y="3534375"/>
            <a:ext cx="3744600" cy="9753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1400"/>
              <a:buChar char="●"/>
              <a:defRPr sz="1400">
                <a:solidFill>
                  <a:schemeClr val="dk1"/>
                </a:solidFill>
              </a:defRPr>
            </a:lvl1pPr>
            <a:lvl2pPr lvl="1" rtl="0" algn="ctr">
              <a:lnSpc>
                <a:spcPct val="100000"/>
              </a:lnSpc>
              <a:spcBef>
                <a:spcPts val="0"/>
              </a:spcBef>
              <a:spcAft>
                <a:spcPts val="0"/>
              </a:spcAft>
              <a:buSzPts val="1400"/>
              <a:buChar char="○"/>
              <a:defRPr/>
            </a:lvl2pPr>
            <a:lvl3pPr lvl="2" rtl="0" algn="ctr">
              <a:lnSpc>
                <a:spcPct val="100000"/>
              </a:lnSpc>
              <a:spcBef>
                <a:spcPts val="0"/>
              </a:spcBef>
              <a:spcAft>
                <a:spcPts val="0"/>
              </a:spcAft>
              <a:buSzPts val="1400"/>
              <a:buChar char="■"/>
              <a:defRPr/>
            </a:lvl3pPr>
            <a:lvl4pPr lvl="3" rtl="0" algn="ctr">
              <a:lnSpc>
                <a:spcPct val="100000"/>
              </a:lnSpc>
              <a:spcBef>
                <a:spcPts val="0"/>
              </a:spcBef>
              <a:spcAft>
                <a:spcPts val="0"/>
              </a:spcAft>
              <a:buSzPts val="1400"/>
              <a:buChar char="●"/>
              <a:defRPr/>
            </a:lvl4pPr>
            <a:lvl5pPr lvl="4" rtl="0" algn="ctr">
              <a:lnSpc>
                <a:spcPct val="100000"/>
              </a:lnSpc>
              <a:spcBef>
                <a:spcPts val="0"/>
              </a:spcBef>
              <a:spcAft>
                <a:spcPts val="0"/>
              </a:spcAft>
              <a:buSzPts val="1400"/>
              <a:buChar char="○"/>
              <a:defRPr/>
            </a:lvl5pPr>
            <a:lvl6pPr lvl="5" rtl="0" algn="ctr">
              <a:lnSpc>
                <a:spcPct val="100000"/>
              </a:lnSpc>
              <a:spcBef>
                <a:spcPts val="0"/>
              </a:spcBef>
              <a:spcAft>
                <a:spcPts val="0"/>
              </a:spcAft>
              <a:buSzPts val="1400"/>
              <a:buChar char="■"/>
              <a:defRPr/>
            </a:lvl6pPr>
            <a:lvl7pPr lvl="6" rtl="0" algn="ctr">
              <a:lnSpc>
                <a:spcPct val="100000"/>
              </a:lnSpc>
              <a:spcBef>
                <a:spcPts val="0"/>
              </a:spcBef>
              <a:spcAft>
                <a:spcPts val="0"/>
              </a:spcAft>
              <a:buSzPts val="1400"/>
              <a:buChar char="●"/>
              <a:defRPr/>
            </a:lvl7pPr>
            <a:lvl8pPr lvl="7" rtl="0" algn="ctr">
              <a:lnSpc>
                <a:spcPct val="100000"/>
              </a:lnSpc>
              <a:spcBef>
                <a:spcPts val="0"/>
              </a:spcBef>
              <a:spcAft>
                <a:spcPts val="0"/>
              </a:spcAft>
              <a:buSzPts val="1400"/>
              <a:buChar char="○"/>
              <a:defRPr/>
            </a:lvl8pPr>
            <a:lvl9pPr lvl="8" rtl="0" algn="ctr">
              <a:lnSpc>
                <a:spcPct val="100000"/>
              </a:lnSpc>
              <a:spcBef>
                <a:spcPts val="0"/>
              </a:spcBef>
              <a:spcAft>
                <a:spcPts val="0"/>
              </a:spcAft>
              <a:buSzPts val="1400"/>
              <a:buChar char="■"/>
              <a:defRPr/>
            </a:lvl9pPr>
          </a:lstStyle>
          <a:p/>
        </p:txBody>
      </p:sp>
      <p:sp>
        <p:nvSpPr>
          <p:cNvPr id="391" name="Google Shape;391;p47"/>
          <p:cNvSpPr txBox="1"/>
          <p:nvPr>
            <p:ph idx="7" type="title"/>
          </p:nvPr>
        </p:nvSpPr>
        <p:spPr>
          <a:xfrm>
            <a:off x="5137350" y="2974525"/>
            <a:ext cx="28356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1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92" name="Google Shape;392;p47"/>
          <p:cNvSpPr txBox="1"/>
          <p:nvPr>
            <p:ph idx="8" type="subTitle"/>
          </p:nvPr>
        </p:nvSpPr>
        <p:spPr>
          <a:xfrm>
            <a:off x="4682850" y="3534375"/>
            <a:ext cx="3744600" cy="9753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1400"/>
              <a:buChar char="●"/>
              <a:defRPr sz="1400">
                <a:solidFill>
                  <a:schemeClr val="dk1"/>
                </a:solidFill>
              </a:defRPr>
            </a:lvl1pPr>
            <a:lvl2pPr lvl="1" rtl="0" algn="ctr">
              <a:lnSpc>
                <a:spcPct val="100000"/>
              </a:lnSpc>
              <a:spcBef>
                <a:spcPts val="0"/>
              </a:spcBef>
              <a:spcAft>
                <a:spcPts val="0"/>
              </a:spcAft>
              <a:buSzPts val="1400"/>
              <a:buChar char="○"/>
              <a:defRPr/>
            </a:lvl2pPr>
            <a:lvl3pPr lvl="2" rtl="0" algn="ctr">
              <a:lnSpc>
                <a:spcPct val="100000"/>
              </a:lnSpc>
              <a:spcBef>
                <a:spcPts val="0"/>
              </a:spcBef>
              <a:spcAft>
                <a:spcPts val="0"/>
              </a:spcAft>
              <a:buSzPts val="1400"/>
              <a:buChar char="■"/>
              <a:defRPr/>
            </a:lvl3pPr>
            <a:lvl4pPr lvl="3" rtl="0" algn="ctr">
              <a:lnSpc>
                <a:spcPct val="100000"/>
              </a:lnSpc>
              <a:spcBef>
                <a:spcPts val="0"/>
              </a:spcBef>
              <a:spcAft>
                <a:spcPts val="0"/>
              </a:spcAft>
              <a:buSzPts val="1400"/>
              <a:buChar char="●"/>
              <a:defRPr/>
            </a:lvl4pPr>
            <a:lvl5pPr lvl="4" rtl="0" algn="ctr">
              <a:lnSpc>
                <a:spcPct val="100000"/>
              </a:lnSpc>
              <a:spcBef>
                <a:spcPts val="0"/>
              </a:spcBef>
              <a:spcAft>
                <a:spcPts val="0"/>
              </a:spcAft>
              <a:buSzPts val="1400"/>
              <a:buChar char="○"/>
              <a:defRPr/>
            </a:lvl5pPr>
            <a:lvl6pPr lvl="5" rtl="0" algn="ctr">
              <a:lnSpc>
                <a:spcPct val="100000"/>
              </a:lnSpc>
              <a:spcBef>
                <a:spcPts val="0"/>
              </a:spcBef>
              <a:spcAft>
                <a:spcPts val="0"/>
              </a:spcAft>
              <a:buSzPts val="1400"/>
              <a:buChar char="■"/>
              <a:defRPr/>
            </a:lvl6pPr>
            <a:lvl7pPr lvl="6" rtl="0" algn="ctr">
              <a:lnSpc>
                <a:spcPct val="100000"/>
              </a:lnSpc>
              <a:spcBef>
                <a:spcPts val="0"/>
              </a:spcBef>
              <a:spcAft>
                <a:spcPts val="0"/>
              </a:spcAft>
              <a:buSzPts val="1400"/>
              <a:buChar char="●"/>
              <a:defRPr/>
            </a:lvl7pPr>
            <a:lvl8pPr lvl="7" rtl="0" algn="ctr">
              <a:lnSpc>
                <a:spcPct val="100000"/>
              </a:lnSpc>
              <a:spcBef>
                <a:spcPts val="0"/>
              </a:spcBef>
              <a:spcAft>
                <a:spcPts val="0"/>
              </a:spcAft>
              <a:buSzPts val="1400"/>
              <a:buChar char="○"/>
              <a:defRPr/>
            </a:lvl8pPr>
            <a:lvl9pPr lvl="8" rtl="0" algn="ctr">
              <a:lnSpc>
                <a:spcPct val="100000"/>
              </a:lnSpc>
              <a:spcBef>
                <a:spcPts val="0"/>
              </a:spcBef>
              <a:spcAft>
                <a:spcPts val="0"/>
              </a:spcAft>
              <a:buSzPts val="1400"/>
              <a:buChar char="■"/>
              <a:defRPr/>
            </a:lvl9pPr>
          </a:lstStyle>
          <a:p/>
        </p:txBody>
      </p:sp>
      <p:grpSp>
        <p:nvGrpSpPr>
          <p:cNvPr id="393" name="Google Shape;393;p47"/>
          <p:cNvGrpSpPr/>
          <p:nvPr/>
        </p:nvGrpSpPr>
        <p:grpSpPr>
          <a:xfrm flipH="1" rot="10800000">
            <a:off x="-891002" y="-794254"/>
            <a:ext cx="10578908" cy="3143404"/>
            <a:chOff x="-891002" y="-1020125"/>
            <a:chExt cx="10578908" cy="3143404"/>
          </a:xfrm>
        </p:grpSpPr>
        <p:pic>
          <p:nvPicPr>
            <p:cNvPr id="394" name="Google Shape;394;p47"/>
            <p:cNvPicPr preferRelativeResize="0"/>
            <p:nvPr/>
          </p:nvPicPr>
          <p:blipFill>
            <a:blip r:embed="rId2">
              <a:alphaModFix amt="29000"/>
            </a:blip>
            <a:stretch>
              <a:fillRect/>
            </a:stretch>
          </p:blipFill>
          <p:spPr>
            <a:xfrm>
              <a:off x="-891002" y="-1020125"/>
              <a:ext cx="2881223" cy="2929874"/>
            </a:xfrm>
            <a:prstGeom prst="rect">
              <a:avLst/>
            </a:prstGeom>
            <a:noFill/>
            <a:ln>
              <a:noFill/>
            </a:ln>
          </p:spPr>
        </p:pic>
        <p:pic>
          <p:nvPicPr>
            <p:cNvPr id="395" name="Google Shape;395;p47"/>
            <p:cNvPicPr preferRelativeResize="0"/>
            <p:nvPr/>
          </p:nvPicPr>
          <p:blipFill>
            <a:blip r:embed="rId3">
              <a:alphaModFix amt="43000"/>
            </a:blip>
            <a:stretch>
              <a:fillRect/>
            </a:stretch>
          </p:blipFill>
          <p:spPr>
            <a:xfrm rot="4408896">
              <a:off x="7465724" y="-287475"/>
              <a:ext cx="1486300" cy="2644623"/>
            </a:xfrm>
            <a:prstGeom prst="rect">
              <a:avLst/>
            </a:prstGeom>
            <a:noFill/>
            <a:ln>
              <a:noFill/>
            </a:ln>
          </p:spPr>
        </p:pic>
      </p:gr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ive columns">
  <p:cSld name="BLANK_1_1_1_1_1_2">
    <p:spTree>
      <p:nvGrpSpPr>
        <p:cNvPr id="396" name="Shape 396"/>
        <p:cNvGrpSpPr/>
        <p:nvPr/>
      </p:nvGrpSpPr>
      <p:grpSpPr>
        <a:xfrm>
          <a:off x="0" y="0"/>
          <a:ext cx="0" cy="0"/>
          <a:chOff x="0" y="0"/>
          <a:chExt cx="0" cy="0"/>
        </a:xfrm>
      </p:grpSpPr>
      <p:pic>
        <p:nvPicPr>
          <p:cNvPr id="397" name="Google Shape;397;p48"/>
          <p:cNvPicPr preferRelativeResize="0"/>
          <p:nvPr/>
        </p:nvPicPr>
        <p:blipFill>
          <a:blip r:embed="rId2">
            <a:alphaModFix amt="57000"/>
          </a:blip>
          <a:stretch>
            <a:fillRect/>
          </a:stretch>
        </p:blipFill>
        <p:spPr>
          <a:xfrm flipH="1" rot="10800000">
            <a:off x="0" y="0"/>
            <a:ext cx="9144000" cy="5143500"/>
          </a:xfrm>
          <a:prstGeom prst="rect">
            <a:avLst/>
          </a:prstGeom>
          <a:noFill/>
          <a:ln>
            <a:noFill/>
          </a:ln>
        </p:spPr>
      </p:pic>
      <p:grpSp>
        <p:nvGrpSpPr>
          <p:cNvPr id="398" name="Google Shape;398;p48"/>
          <p:cNvGrpSpPr/>
          <p:nvPr/>
        </p:nvGrpSpPr>
        <p:grpSpPr>
          <a:xfrm flipH="1" rot="10800000">
            <a:off x="-891002" y="3689351"/>
            <a:ext cx="10578908" cy="2929874"/>
            <a:chOff x="-891002" y="-1228775"/>
            <a:chExt cx="10578908" cy="2929874"/>
          </a:xfrm>
        </p:grpSpPr>
        <p:pic>
          <p:nvPicPr>
            <p:cNvPr id="399" name="Google Shape;399;p48"/>
            <p:cNvPicPr preferRelativeResize="0"/>
            <p:nvPr/>
          </p:nvPicPr>
          <p:blipFill>
            <a:blip r:embed="rId3">
              <a:alphaModFix amt="29000"/>
            </a:blip>
            <a:stretch>
              <a:fillRect/>
            </a:stretch>
          </p:blipFill>
          <p:spPr>
            <a:xfrm>
              <a:off x="-891002" y="-1228775"/>
              <a:ext cx="2881223" cy="2929874"/>
            </a:xfrm>
            <a:prstGeom prst="rect">
              <a:avLst/>
            </a:prstGeom>
            <a:noFill/>
            <a:ln>
              <a:noFill/>
            </a:ln>
          </p:spPr>
        </p:pic>
        <p:pic>
          <p:nvPicPr>
            <p:cNvPr id="400" name="Google Shape;400;p48"/>
            <p:cNvPicPr preferRelativeResize="0"/>
            <p:nvPr/>
          </p:nvPicPr>
          <p:blipFill>
            <a:blip r:embed="rId4">
              <a:alphaModFix amt="43000"/>
            </a:blip>
            <a:stretch>
              <a:fillRect/>
            </a:stretch>
          </p:blipFill>
          <p:spPr>
            <a:xfrm rot="4408896">
              <a:off x="7465724" y="-1122075"/>
              <a:ext cx="1486300" cy="2644623"/>
            </a:xfrm>
            <a:prstGeom prst="rect">
              <a:avLst/>
            </a:prstGeom>
            <a:noFill/>
            <a:ln>
              <a:noFill/>
            </a:ln>
          </p:spPr>
        </p:pic>
      </p:grpSp>
      <p:sp>
        <p:nvSpPr>
          <p:cNvPr id="401" name="Google Shape;401;p48"/>
          <p:cNvSpPr txBox="1"/>
          <p:nvPr>
            <p:ph type="title"/>
          </p:nvPr>
        </p:nvSpPr>
        <p:spPr>
          <a:xfrm>
            <a:off x="720000" y="1762539"/>
            <a:ext cx="2305500" cy="527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500"/>
              <a:buNone/>
              <a:defRPr sz="21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02" name="Google Shape;402;p48"/>
          <p:cNvSpPr txBox="1"/>
          <p:nvPr>
            <p:ph idx="1" type="subTitle"/>
          </p:nvPr>
        </p:nvSpPr>
        <p:spPr>
          <a:xfrm>
            <a:off x="720000" y="2243110"/>
            <a:ext cx="23055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03" name="Google Shape;403;p48"/>
          <p:cNvSpPr txBox="1"/>
          <p:nvPr>
            <p:ph idx="2" type="title"/>
          </p:nvPr>
        </p:nvSpPr>
        <p:spPr>
          <a:xfrm>
            <a:off x="3419269" y="1762539"/>
            <a:ext cx="2305500" cy="527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500"/>
              <a:buNone/>
              <a:defRPr sz="21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04" name="Google Shape;404;p48"/>
          <p:cNvSpPr txBox="1"/>
          <p:nvPr>
            <p:ph idx="3" type="subTitle"/>
          </p:nvPr>
        </p:nvSpPr>
        <p:spPr>
          <a:xfrm>
            <a:off x="3419269" y="2243110"/>
            <a:ext cx="23055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05" name="Google Shape;405;p48"/>
          <p:cNvSpPr txBox="1"/>
          <p:nvPr>
            <p:ph idx="4" type="title"/>
          </p:nvPr>
        </p:nvSpPr>
        <p:spPr>
          <a:xfrm>
            <a:off x="2069638" y="3507753"/>
            <a:ext cx="2305500" cy="527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500"/>
              <a:buNone/>
              <a:defRPr sz="21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06" name="Google Shape;406;p48"/>
          <p:cNvSpPr txBox="1"/>
          <p:nvPr>
            <p:ph idx="5" type="subTitle"/>
          </p:nvPr>
        </p:nvSpPr>
        <p:spPr>
          <a:xfrm>
            <a:off x="2069638" y="3988186"/>
            <a:ext cx="23055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07" name="Google Shape;407;p48"/>
          <p:cNvSpPr txBox="1"/>
          <p:nvPr>
            <p:ph idx="6" type="title"/>
          </p:nvPr>
        </p:nvSpPr>
        <p:spPr>
          <a:xfrm>
            <a:off x="4768907" y="3507753"/>
            <a:ext cx="2305500" cy="527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500"/>
              <a:buNone/>
              <a:defRPr sz="21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08" name="Google Shape;408;p48"/>
          <p:cNvSpPr txBox="1"/>
          <p:nvPr>
            <p:ph idx="7" type="subTitle"/>
          </p:nvPr>
        </p:nvSpPr>
        <p:spPr>
          <a:xfrm>
            <a:off x="4768907" y="3988186"/>
            <a:ext cx="23055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09" name="Google Shape;409;p48"/>
          <p:cNvSpPr txBox="1"/>
          <p:nvPr>
            <p:ph idx="8" type="title"/>
          </p:nvPr>
        </p:nvSpPr>
        <p:spPr>
          <a:xfrm>
            <a:off x="6118545" y="1762539"/>
            <a:ext cx="2305500" cy="527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500"/>
              <a:buNone/>
              <a:defRPr sz="21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10" name="Google Shape;410;p48"/>
          <p:cNvSpPr txBox="1"/>
          <p:nvPr>
            <p:ph idx="9" type="subTitle"/>
          </p:nvPr>
        </p:nvSpPr>
        <p:spPr>
          <a:xfrm>
            <a:off x="6118545" y="2243110"/>
            <a:ext cx="23055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11" name="Google Shape;411;p48"/>
          <p:cNvSpPr txBox="1"/>
          <p:nvPr>
            <p:ph idx="13" type="title"/>
          </p:nvPr>
        </p:nvSpPr>
        <p:spPr>
          <a:xfrm>
            <a:off x="715100" y="535000"/>
            <a:ext cx="7708800" cy="572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500"/>
              <a:buNone/>
              <a:defRPr sz="25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BLANK_1_1_1_1_1_1">
    <p:spTree>
      <p:nvGrpSpPr>
        <p:cNvPr id="412" name="Shape 412"/>
        <p:cNvGrpSpPr/>
        <p:nvPr/>
      </p:nvGrpSpPr>
      <p:grpSpPr>
        <a:xfrm>
          <a:off x="0" y="0"/>
          <a:ext cx="0" cy="0"/>
          <a:chOff x="0" y="0"/>
          <a:chExt cx="0" cy="0"/>
        </a:xfrm>
      </p:grpSpPr>
      <p:pic>
        <p:nvPicPr>
          <p:cNvPr id="413" name="Google Shape;413;p49"/>
          <p:cNvPicPr preferRelativeResize="0"/>
          <p:nvPr/>
        </p:nvPicPr>
        <p:blipFill>
          <a:blip r:embed="rId2">
            <a:alphaModFix amt="57000"/>
          </a:blip>
          <a:stretch>
            <a:fillRect/>
          </a:stretch>
        </p:blipFill>
        <p:spPr>
          <a:xfrm>
            <a:off x="0" y="0"/>
            <a:ext cx="9144000" cy="5143500"/>
          </a:xfrm>
          <a:prstGeom prst="rect">
            <a:avLst/>
          </a:prstGeom>
          <a:noFill/>
          <a:ln>
            <a:noFill/>
          </a:ln>
        </p:spPr>
      </p:pic>
      <p:sp>
        <p:nvSpPr>
          <p:cNvPr id="414" name="Google Shape;414;p49"/>
          <p:cNvSpPr txBox="1"/>
          <p:nvPr>
            <p:ph hasCustomPrompt="1" type="title"/>
          </p:nvPr>
        </p:nvSpPr>
        <p:spPr>
          <a:xfrm>
            <a:off x="1312156" y="1997213"/>
            <a:ext cx="6561900" cy="615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200"/>
              <a:buNone/>
              <a:defRPr sz="6000">
                <a:solidFill>
                  <a:schemeClr val="accent1"/>
                </a:solidFill>
              </a:defRPr>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415" name="Google Shape;415;p49"/>
          <p:cNvSpPr txBox="1"/>
          <p:nvPr>
            <p:ph idx="1" type="subTitle"/>
          </p:nvPr>
        </p:nvSpPr>
        <p:spPr>
          <a:xfrm>
            <a:off x="1312225" y="4188588"/>
            <a:ext cx="6561900" cy="378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16" name="Google Shape;416;p49"/>
          <p:cNvSpPr txBox="1"/>
          <p:nvPr>
            <p:ph hasCustomPrompt="1" idx="2" type="title"/>
          </p:nvPr>
        </p:nvSpPr>
        <p:spPr>
          <a:xfrm>
            <a:off x="1312144" y="3417513"/>
            <a:ext cx="6561900" cy="615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200"/>
              <a:buNone/>
              <a:defRPr sz="60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417" name="Google Shape;417;p49"/>
          <p:cNvSpPr txBox="1"/>
          <p:nvPr>
            <p:ph idx="3" type="subTitle"/>
          </p:nvPr>
        </p:nvSpPr>
        <p:spPr>
          <a:xfrm>
            <a:off x="1312175" y="1289513"/>
            <a:ext cx="6561900" cy="378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18" name="Google Shape;418;p49"/>
          <p:cNvSpPr txBox="1"/>
          <p:nvPr>
            <p:ph hasCustomPrompt="1" idx="4" type="title"/>
          </p:nvPr>
        </p:nvSpPr>
        <p:spPr>
          <a:xfrm>
            <a:off x="1312181" y="576913"/>
            <a:ext cx="6561900" cy="615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200"/>
              <a:buNone/>
              <a:defRPr sz="60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419" name="Google Shape;419;p49"/>
          <p:cNvSpPr txBox="1"/>
          <p:nvPr>
            <p:ph idx="5" type="subTitle"/>
          </p:nvPr>
        </p:nvSpPr>
        <p:spPr>
          <a:xfrm>
            <a:off x="1312225" y="2709813"/>
            <a:ext cx="6561900" cy="378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420" name="Google Shape;420;p49"/>
          <p:cNvGrpSpPr/>
          <p:nvPr/>
        </p:nvGrpSpPr>
        <p:grpSpPr>
          <a:xfrm>
            <a:off x="-1956832" y="-1968099"/>
            <a:ext cx="12940132" cy="7885148"/>
            <a:chOff x="-1956832" y="-1968099"/>
            <a:chExt cx="12940132" cy="7885148"/>
          </a:xfrm>
        </p:grpSpPr>
        <p:pic>
          <p:nvPicPr>
            <p:cNvPr id="421" name="Google Shape;421;p49"/>
            <p:cNvPicPr preferRelativeResize="0"/>
            <p:nvPr/>
          </p:nvPicPr>
          <p:blipFill>
            <a:blip r:embed="rId3">
              <a:alphaModFix amt="23000"/>
            </a:blip>
            <a:stretch>
              <a:fillRect/>
            </a:stretch>
          </p:blipFill>
          <p:spPr>
            <a:xfrm rot="-9618045">
              <a:off x="-1253698" y="364923"/>
              <a:ext cx="3030302" cy="4698001"/>
            </a:xfrm>
            <a:prstGeom prst="rect">
              <a:avLst/>
            </a:prstGeom>
            <a:noFill/>
            <a:ln>
              <a:noFill/>
            </a:ln>
          </p:spPr>
        </p:pic>
        <p:pic>
          <p:nvPicPr>
            <p:cNvPr id="422" name="Google Shape;422;p49"/>
            <p:cNvPicPr preferRelativeResize="0"/>
            <p:nvPr/>
          </p:nvPicPr>
          <p:blipFill>
            <a:blip r:embed="rId4">
              <a:alphaModFix amt="29000"/>
            </a:blip>
            <a:stretch>
              <a:fillRect/>
            </a:stretch>
          </p:blipFill>
          <p:spPr>
            <a:xfrm>
              <a:off x="7260176" y="-1968099"/>
              <a:ext cx="3723124" cy="7885148"/>
            </a:xfrm>
            <a:prstGeom prst="rect">
              <a:avLst/>
            </a:prstGeom>
            <a:noFill/>
            <a:ln>
              <a:noFill/>
            </a:ln>
          </p:spPr>
        </p:pic>
      </p:gr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3">
  <p:cSld name="BLANK_1_1_1_1_1_1_4">
    <p:spTree>
      <p:nvGrpSpPr>
        <p:cNvPr id="423" name="Shape 423"/>
        <p:cNvGrpSpPr/>
        <p:nvPr/>
      </p:nvGrpSpPr>
      <p:grpSpPr>
        <a:xfrm>
          <a:off x="0" y="0"/>
          <a:ext cx="0" cy="0"/>
          <a:chOff x="0" y="0"/>
          <a:chExt cx="0" cy="0"/>
        </a:xfrm>
      </p:grpSpPr>
      <p:pic>
        <p:nvPicPr>
          <p:cNvPr id="424" name="Google Shape;424;p50"/>
          <p:cNvPicPr preferRelativeResize="0"/>
          <p:nvPr/>
        </p:nvPicPr>
        <p:blipFill>
          <a:blip r:embed="rId2">
            <a:alphaModFix amt="57000"/>
          </a:blip>
          <a:stretch>
            <a:fillRect/>
          </a:stretch>
        </p:blipFill>
        <p:spPr>
          <a:xfrm>
            <a:off x="0" y="0"/>
            <a:ext cx="9144000" cy="5143500"/>
          </a:xfrm>
          <a:prstGeom prst="rect">
            <a:avLst/>
          </a:prstGeom>
          <a:noFill/>
          <a:ln>
            <a:noFill/>
          </a:ln>
        </p:spPr>
      </p:pic>
      <p:sp>
        <p:nvSpPr>
          <p:cNvPr id="425" name="Google Shape;425;p50"/>
          <p:cNvSpPr txBox="1"/>
          <p:nvPr>
            <p:ph hasCustomPrompt="1" type="title"/>
          </p:nvPr>
        </p:nvSpPr>
        <p:spPr>
          <a:xfrm>
            <a:off x="1991075" y="2828050"/>
            <a:ext cx="5204100" cy="820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7200"/>
              <a:buNone/>
              <a:defRPr sz="7200">
                <a:solidFill>
                  <a:schemeClr val="accent1"/>
                </a:solidFill>
              </a:defRPr>
            </a:lvl1pPr>
            <a:lvl2pPr lvl="1" rtl="0" algn="ctr">
              <a:spcBef>
                <a:spcPts val="0"/>
              </a:spcBef>
              <a:spcAft>
                <a:spcPts val="0"/>
              </a:spcAft>
              <a:buSzPts val="7200"/>
              <a:buNone/>
              <a:defRPr sz="7200"/>
            </a:lvl2pPr>
            <a:lvl3pPr lvl="2" rtl="0" algn="ctr">
              <a:spcBef>
                <a:spcPts val="0"/>
              </a:spcBef>
              <a:spcAft>
                <a:spcPts val="0"/>
              </a:spcAft>
              <a:buSzPts val="7200"/>
              <a:buNone/>
              <a:defRPr sz="7200"/>
            </a:lvl3pPr>
            <a:lvl4pPr lvl="3" rtl="0" algn="ctr">
              <a:spcBef>
                <a:spcPts val="0"/>
              </a:spcBef>
              <a:spcAft>
                <a:spcPts val="0"/>
              </a:spcAft>
              <a:buSzPts val="7200"/>
              <a:buNone/>
              <a:defRPr sz="7200"/>
            </a:lvl4pPr>
            <a:lvl5pPr lvl="4" rtl="0" algn="ctr">
              <a:spcBef>
                <a:spcPts val="0"/>
              </a:spcBef>
              <a:spcAft>
                <a:spcPts val="0"/>
              </a:spcAft>
              <a:buSzPts val="7200"/>
              <a:buNone/>
              <a:defRPr sz="7200"/>
            </a:lvl5pPr>
            <a:lvl6pPr lvl="5" rtl="0" algn="ctr">
              <a:spcBef>
                <a:spcPts val="0"/>
              </a:spcBef>
              <a:spcAft>
                <a:spcPts val="0"/>
              </a:spcAft>
              <a:buSzPts val="7200"/>
              <a:buNone/>
              <a:defRPr sz="7200"/>
            </a:lvl6pPr>
            <a:lvl7pPr lvl="6" rtl="0" algn="ctr">
              <a:spcBef>
                <a:spcPts val="0"/>
              </a:spcBef>
              <a:spcAft>
                <a:spcPts val="0"/>
              </a:spcAft>
              <a:buSzPts val="7200"/>
              <a:buNone/>
              <a:defRPr sz="7200"/>
            </a:lvl7pPr>
            <a:lvl8pPr lvl="7" rtl="0" algn="ctr">
              <a:spcBef>
                <a:spcPts val="0"/>
              </a:spcBef>
              <a:spcAft>
                <a:spcPts val="0"/>
              </a:spcAft>
              <a:buSzPts val="7200"/>
              <a:buNone/>
              <a:defRPr sz="7200"/>
            </a:lvl8pPr>
            <a:lvl9pPr lvl="8" rtl="0" algn="ctr">
              <a:spcBef>
                <a:spcPts val="0"/>
              </a:spcBef>
              <a:spcAft>
                <a:spcPts val="0"/>
              </a:spcAft>
              <a:buSzPts val="7200"/>
              <a:buNone/>
              <a:defRPr sz="7200"/>
            </a:lvl9pPr>
          </a:lstStyle>
          <a:p>
            <a:r>
              <a:t>xx%</a:t>
            </a:r>
          </a:p>
        </p:txBody>
      </p:sp>
      <p:sp>
        <p:nvSpPr>
          <p:cNvPr id="426" name="Google Shape;426;p50"/>
          <p:cNvSpPr txBox="1"/>
          <p:nvPr>
            <p:ph idx="1" type="subTitle"/>
          </p:nvPr>
        </p:nvSpPr>
        <p:spPr>
          <a:xfrm>
            <a:off x="1991091" y="1937350"/>
            <a:ext cx="5204100" cy="378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27" name="Google Shape;427;p50"/>
          <p:cNvSpPr txBox="1"/>
          <p:nvPr>
            <p:ph hasCustomPrompt="1" idx="2" type="title"/>
          </p:nvPr>
        </p:nvSpPr>
        <p:spPr>
          <a:xfrm>
            <a:off x="1991100" y="1019650"/>
            <a:ext cx="5204100" cy="820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7200"/>
              <a:buNone/>
              <a:defRPr sz="7200"/>
            </a:lvl1pPr>
            <a:lvl2pPr lvl="1" rtl="0" algn="ctr">
              <a:spcBef>
                <a:spcPts val="0"/>
              </a:spcBef>
              <a:spcAft>
                <a:spcPts val="0"/>
              </a:spcAft>
              <a:buSzPts val="7200"/>
              <a:buNone/>
              <a:defRPr sz="7200"/>
            </a:lvl2pPr>
            <a:lvl3pPr lvl="2" rtl="0" algn="ctr">
              <a:spcBef>
                <a:spcPts val="0"/>
              </a:spcBef>
              <a:spcAft>
                <a:spcPts val="0"/>
              </a:spcAft>
              <a:buSzPts val="7200"/>
              <a:buNone/>
              <a:defRPr sz="7200"/>
            </a:lvl3pPr>
            <a:lvl4pPr lvl="3" rtl="0" algn="ctr">
              <a:spcBef>
                <a:spcPts val="0"/>
              </a:spcBef>
              <a:spcAft>
                <a:spcPts val="0"/>
              </a:spcAft>
              <a:buSzPts val="7200"/>
              <a:buNone/>
              <a:defRPr sz="7200"/>
            </a:lvl4pPr>
            <a:lvl5pPr lvl="4" rtl="0" algn="ctr">
              <a:spcBef>
                <a:spcPts val="0"/>
              </a:spcBef>
              <a:spcAft>
                <a:spcPts val="0"/>
              </a:spcAft>
              <a:buSzPts val="7200"/>
              <a:buNone/>
              <a:defRPr sz="7200"/>
            </a:lvl5pPr>
            <a:lvl6pPr lvl="5" rtl="0" algn="ctr">
              <a:spcBef>
                <a:spcPts val="0"/>
              </a:spcBef>
              <a:spcAft>
                <a:spcPts val="0"/>
              </a:spcAft>
              <a:buSzPts val="7200"/>
              <a:buNone/>
              <a:defRPr sz="7200"/>
            </a:lvl6pPr>
            <a:lvl7pPr lvl="6" rtl="0" algn="ctr">
              <a:spcBef>
                <a:spcPts val="0"/>
              </a:spcBef>
              <a:spcAft>
                <a:spcPts val="0"/>
              </a:spcAft>
              <a:buSzPts val="7200"/>
              <a:buNone/>
              <a:defRPr sz="7200"/>
            </a:lvl7pPr>
            <a:lvl8pPr lvl="7" rtl="0" algn="ctr">
              <a:spcBef>
                <a:spcPts val="0"/>
              </a:spcBef>
              <a:spcAft>
                <a:spcPts val="0"/>
              </a:spcAft>
              <a:buSzPts val="7200"/>
              <a:buNone/>
              <a:defRPr sz="7200"/>
            </a:lvl8pPr>
            <a:lvl9pPr lvl="8" rtl="0" algn="ctr">
              <a:spcBef>
                <a:spcPts val="0"/>
              </a:spcBef>
              <a:spcAft>
                <a:spcPts val="0"/>
              </a:spcAft>
              <a:buSzPts val="7200"/>
              <a:buNone/>
              <a:defRPr sz="7200"/>
            </a:lvl9pPr>
          </a:lstStyle>
          <a:p>
            <a:r>
              <a:t>xx%</a:t>
            </a:r>
          </a:p>
        </p:txBody>
      </p:sp>
      <p:sp>
        <p:nvSpPr>
          <p:cNvPr id="428" name="Google Shape;428;p50"/>
          <p:cNvSpPr txBox="1"/>
          <p:nvPr>
            <p:ph idx="3" type="subTitle"/>
          </p:nvPr>
        </p:nvSpPr>
        <p:spPr>
          <a:xfrm>
            <a:off x="1991130" y="3745850"/>
            <a:ext cx="5204100" cy="378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pic>
        <p:nvPicPr>
          <p:cNvPr id="429" name="Google Shape;429;p50"/>
          <p:cNvPicPr preferRelativeResize="0"/>
          <p:nvPr/>
        </p:nvPicPr>
        <p:blipFill>
          <a:blip r:embed="rId3">
            <a:alphaModFix amt="23000"/>
          </a:blip>
          <a:stretch>
            <a:fillRect/>
          </a:stretch>
        </p:blipFill>
        <p:spPr>
          <a:xfrm flipH="1" rot="-1181955">
            <a:off x="-1253698" y="-1113975"/>
            <a:ext cx="3030302" cy="4698001"/>
          </a:xfrm>
          <a:prstGeom prst="rect">
            <a:avLst/>
          </a:prstGeom>
          <a:noFill/>
          <a:ln>
            <a:noFill/>
          </a:ln>
        </p:spPr>
      </p:pic>
      <p:pic>
        <p:nvPicPr>
          <p:cNvPr id="430" name="Google Shape;430;p50"/>
          <p:cNvPicPr preferRelativeResize="0"/>
          <p:nvPr/>
        </p:nvPicPr>
        <p:blipFill>
          <a:blip r:embed="rId3">
            <a:alphaModFix amt="23000"/>
          </a:blip>
          <a:stretch>
            <a:fillRect/>
          </a:stretch>
        </p:blipFill>
        <p:spPr>
          <a:xfrm flipH="1" rot="2567899">
            <a:off x="7747451" y="1912351"/>
            <a:ext cx="3030303" cy="4698002"/>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6" name="Shape 36"/>
        <p:cNvGrpSpPr/>
        <p:nvPr/>
      </p:nvGrpSpPr>
      <p:grpSpPr>
        <a:xfrm>
          <a:off x="0" y="0"/>
          <a:ext cx="0" cy="0"/>
          <a:chOff x="0" y="0"/>
          <a:chExt cx="0" cy="0"/>
        </a:xfrm>
      </p:grpSpPr>
      <p:pic>
        <p:nvPicPr>
          <p:cNvPr id="37" name="Google Shape;37;p6"/>
          <p:cNvPicPr preferRelativeResize="0"/>
          <p:nvPr/>
        </p:nvPicPr>
        <p:blipFill>
          <a:blip r:embed="rId2">
            <a:alphaModFix amt="57000"/>
          </a:blip>
          <a:stretch>
            <a:fillRect/>
          </a:stretch>
        </p:blipFill>
        <p:spPr>
          <a:xfrm>
            <a:off x="0" y="0"/>
            <a:ext cx="9144000" cy="5143500"/>
          </a:xfrm>
          <a:prstGeom prst="rect">
            <a:avLst/>
          </a:prstGeom>
          <a:noFill/>
          <a:ln>
            <a:noFill/>
          </a:ln>
        </p:spPr>
      </p:pic>
      <p:sp>
        <p:nvSpPr>
          <p:cNvPr id="38" name="Google Shape;38;p6"/>
          <p:cNvSpPr txBox="1"/>
          <p:nvPr>
            <p:ph type="title"/>
          </p:nvPr>
        </p:nvSpPr>
        <p:spPr>
          <a:xfrm>
            <a:off x="715100" y="535000"/>
            <a:ext cx="7711200" cy="572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500"/>
              <a:buNone/>
              <a:defRPr sz="2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39" name="Google Shape;39;p6"/>
          <p:cNvGrpSpPr/>
          <p:nvPr/>
        </p:nvGrpSpPr>
        <p:grpSpPr>
          <a:xfrm>
            <a:off x="50600" y="-1177774"/>
            <a:ext cx="9637306" cy="2466454"/>
            <a:chOff x="50600" y="-1177774"/>
            <a:chExt cx="9637306" cy="2466454"/>
          </a:xfrm>
        </p:grpSpPr>
        <p:pic>
          <p:nvPicPr>
            <p:cNvPr id="40" name="Google Shape;40;p6"/>
            <p:cNvPicPr preferRelativeResize="0"/>
            <p:nvPr/>
          </p:nvPicPr>
          <p:blipFill>
            <a:blip r:embed="rId3">
              <a:alphaModFix amt="29000"/>
            </a:blip>
            <a:stretch>
              <a:fillRect/>
            </a:stretch>
          </p:blipFill>
          <p:spPr>
            <a:xfrm>
              <a:off x="50600" y="-1177774"/>
              <a:ext cx="2253752" cy="2225150"/>
            </a:xfrm>
            <a:prstGeom prst="rect">
              <a:avLst/>
            </a:prstGeom>
            <a:noFill/>
            <a:ln>
              <a:noFill/>
            </a:ln>
          </p:spPr>
        </p:pic>
        <p:pic>
          <p:nvPicPr>
            <p:cNvPr id="41" name="Google Shape;41;p6"/>
            <p:cNvPicPr preferRelativeResize="0"/>
            <p:nvPr/>
          </p:nvPicPr>
          <p:blipFill>
            <a:blip r:embed="rId4">
              <a:alphaModFix amt="26000"/>
            </a:blip>
            <a:stretch>
              <a:fillRect/>
            </a:stretch>
          </p:blipFill>
          <p:spPr>
            <a:xfrm rot="4408896">
              <a:off x="7465724" y="-1122075"/>
              <a:ext cx="1486300" cy="2644623"/>
            </a:xfrm>
            <a:prstGeom prst="rect">
              <a:avLst/>
            </a:prstGeom>
            <a:noFill/>
            <a:ln>
              <a:noFill/>
            </a:ln>
          </p:spPr>
        </p:pic>
      </p:gr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BLANK_1_1_1_1_1_1_3">
    <p:spTree>
      <p:nvGrpSpPr>
        <p:cNvPr id="431" name="Shape 431"/>
        <p:cNvGrpSpPr/>
        <p:nvPr/>
      </p:nvGrpSpPr>
      <p:grpSpPr>
        <a:xfrm>
          <a:off x="0" y="0"/>
          <a:ext cx="0" cy="0"/>
          <a:chOff x="0" y="0"/>
          <a:chExt cx="0" cy="0"/>
        </a:xfrm>
      </p:grpSpPr>
      <p:pic>
        <p:nvPicPr>
          <p:cNvPr id="432" name="Google Shape;432;p51"/>
          <p:cNvPicPr preferRelativeResize="0"/>
          <p:nvPr/>
        </p:nvPicPr>
        <p:blipFill>
          <a:blip r:embed="rId2">
            <a:alphaModFix amt="57000"/>
          </a:blip>
          <a:stretch>
            <a:fillRect/>
          </a:stretch>
        </p:blipFill>
        <p:spPr>
          <a:xfrm>
            <a:off x="0" y="0"/>
            <a:ext cx="9144000" cy="5143500"/>
          </a:xfrm>
          <a:prstGeom prst="rect">
            <a:avLst/>
          </a:prstGeom>
          <a:noFill/>
          <a:ln>
            <a:noFill/>
          </a:ln>
        </p:spPr>
      </p:pic>
      <p:sp>
        <p:nvSpPr>
          <p:cNvPr id="433" name="Google Shape;433;p51"/>
          <p:cNvSpPr txBox="1"/>
          <p:nvPr>
            <p:ph hasCustomPrompt="1" type="title"/>
          </p:nvPr>
        </p:nvSpPr>
        <p:spPr>
          <a:xfrm>
            <a:off x="3331628" y="1815466"/>
            <a:ext cx="2480700" cy="615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200"/>
              <a:buNone/>
              <a:defRPr/>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434" name="Google Shape;434;p51"/>
          <p:cNvSpPr txBox="1"/>
          <p:nvPr>
            <p:ph idx="1" type="subTitle"/>
          </p:nvPr>
        </p:nvSpPr>
        <p:spPr>
          <a:xfrm>
            <a:off x="6195725" y="3030175"/>
            <a:ext cx="1985700" cy="527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1400"/>
              <a:buNone/>
              <a:defRPr sz="2100">
                <a:solidFill>
                  <a:schemeClr val="dk1"/>
                </a:solidFill>
                <a:latin typeface="Josefin Sans"/>
                <a:ea typeface="Josefin Sans"/>
                <a:cs typeface="Josefin Sans"/>
                <a:sym typeface="Josefin Sans"/>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35" name="Google Shape;435;p51"/>
          <p:cNvSpPr txBox="1"/>
          <p:nvPr>
            <p:ph hasCustomPrompt="1" idx="2" type="title"/>
          </p:nvPr>
        </p:nvSpPr>
        <p:spPr>
          <a:xfrm>
            <a:off x="5948173" y="1815454"/>
            <a:ext cx="2480700" cy="615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200"/>
              <a:buNone/>
              <a:defRPr/>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436" name="Google Shape;436;p51"/>
          <p:cNvSpPr txBox="1"/>
          <p:nvPr>
            <p:ph idx="3" type="subTitle"/>
          </p:nvPr>
        </p:nvSpPr>
        <p:spPr>
          <a:xfrm>
            <a:off x="962612" y="3030175"/>
            <a:ext cx="1985700" cy="527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1400"/>
              <a:buNone/>
              <a:defRPr sz="2100">
                <a:solidFill>
                  <a:schemeClr val="dk1"/>
                </a:solidFill>
                <a:latin typeface="Josefin Sans"/>
                <a:ea typeface="Josefin Sans"/>
                <a:cs typeface="Josefin Sans"/>
                <a:sym typeface="Josefin Sans"/>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37" name="Google Shape;437;p51"/>
          <p:cNvSpPr txBox="1"/>
          <p:nvPr>
            <p:ph hasCustomPrompt="1" idx="4" type="title"/>
          </p:nvPr>
        </p:nvSpPr>
        <p:spPr>
          <a:xfrm>
            <a:off x="715112" y="1844691"/>
            <a:ext cx="2480700" cy="615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200"/>
              <a:buNone/>
              <a:defRPr/>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438" name="Google Shape;438;p51"/>
          <p:cNvSpPr txBox="1"/>
          <p:nvPr>
            <p:ph idx="5" type="subTitle"/>
          </p:nvPr>
        </p:nvSpPr>
        <p:spPr>
          <a:xfrm>
            <a:off x="3579162" y="3030175"/>
            <a:ext cx="1985700" cy="527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1400"/>
              <a:buNone/>
              <a:defRPr sz="2100">
                <a:solidFill>
                  <a:schemeClr val="dk1"/>
                </a:solidFill>
                <a:latin typeface="Josefin Sans"/>
                <a:ea typeface="Josefin Sans"/>
                <a:cs typeface="Josefin Sans"/>
                <a:sym typeface="Josefin Sans"/>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439" name="Google Shape;439;p51"/>
          <p:cNvGrpSpPr/>
          <p:nvPr/>
        </p:nvGrpSpPr>
        <p:grpSpPr>
          <a:xfrm>
            <a:off x="-1923024" y="-1968099"/>
            <a:ext cx="13199162" cy="7885148"/>
            <a:chOff x="-1923024" y="-1968099"/>
            <a:chExt cx="13199162" cy="7885148"/>
          </a:xfrm>
        </p:grpSpPr>
        <p:pic>
          <p:nvPicPr>
            <p:cNvPr id="440" name="Google Shape;440;p51"/>
            <p:cNvPicPr preferRelativeResize="0"/>
            <p:nvPr/>
          </p:nvPicPr>
          <p:blipFill>
            <a:blip r:embed="rId3">
              <a:alphaModFix amt="23000"/>
            </a:blip>
            <a:stretch>
              <a:fillRect/>
            </a:stretch>
          </p:blipFill>
          <p:spPr>
            <a:xfrm rot="-9618045">
              <a:off x="7542702" y="364923"/>
              <a:ext cx="3030302" cy="4698001"/>
            </a:xfrm>
            <a:prstGeom prst="rect">
              <a:avLst/>
            </a:prstGeom>
            <a:noFill/>
            <a:ln>
              <a:noFill/>
            </a:ln>
          </p:spPr>
        </p:pic>
        <p:pic>
          <p:nvPicPr>
            <p:cNvPr id="441" name="Google Shape;441;p51"/>
            <p:cNvPicPr preferRelativeResize="0"/>
            <p:nvPr/>
          </p:nvPicPr>
          <p:blipFill>
            <a:blip r:embed="rId4">
              <a:alphaModFix amt="29000"/>
            </a:blip>
            <a:stretch>
              <a:fillRect/>
            </a:stretch>
          </p:blipFill>
          <p:spPr>
            <a:xfrm>
              <a:off x="-1923024" y="-1968099"/>
              <a:ext cx="3723124" cy="7885148"/>
            </a:xfrm>
            <a:prstGeom prst="rect">
              <a:avLst/>
            </a:prstGeom>
            <a:noFill/>
            <a:ln>
              <a:noFill/>
            </a:ln>
          </p:spPr>
        </p:pic>
      </p:grpSp>
      <p:sp>
        <p:nvSpPr>
          <p:cNvPr id="442" name="Google Shape;442;p51"/>
          <p:cNvSpPr txBox="1"/>
          <p:nvPr>
            <p:ph idx="6" type="subTitle"/>
          </p:nvPr>
        </p:nvSpPr>
        <p:spPr>
          <a:xfrm>
            <a:off x="6195725" y="3761146"/>
            <a:ext cx="1985700" cy="707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43" name="Google Shape;443;p51"/>
          <p:cNvSpPr txBox="1"/>
          <p:nvPr>
            <p:ph idx="7" type="subTitle"/>
          </p:nvPr>
        </p:nvSpPr>
        <p:spPr>
          <a:xfrm>
            <a:off x="962612" y="3761145"/>
            <a:ext cx="1985700" cy="70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44" name="Google Shape;444;p51"/>
          <p:cNvSpPr txBox="1"/>
          <p:nvPr>
            <p:ph idx="8" type="subTitle"/>
          </p:nvPr>
        </p:nvSpPr>
        <p:spPr>
          <a:xfrm>
            <a:off x="3579162" y="3761147"/>
            <a:ext cx="1985700" cy="707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45" name="Google Shape;445;p51"/>
          <p:cNvSpPr txBox="1"/>
          <p:nvPr>
            <p:ph idx="9" type="title"/>
          </p:nvPr>
        </p:nvSpPr>
        <p:spPr>
          <a:xfrm>
            <a:off x="715100" y="535000"/>
            <a:ext cx="7708800" cy="572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500"/>
              <a:buNone/>
              <a:defRPr sz="25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2">
  <p:cSld name="BLANK_1_1_1_1_1_1_3_1">
    <p:spTree>
      <p:nvGrpSpPr>
        <p:cNvPr id="446" name="Shape 446"/>
        <p:cNvGrpSpPr/>
        <p:nvPr/>
      </p:nvGrpSpPr>
      <p:grpSpPr>
        <a:xfrm>
          <a:off x="0" y="0"/>
          <a:ext cx="0" cy="0"/>
          <a:chOff x="0" y="0"/>
          <a:chExt cx="0" cy="0"/>
        </a:xfrm>
      </p:grpSpPr>
      <p:pic>
        <p:nvPicPr>
          <p:cNvPr id="447" name="Google Shape;447;p52"/>
          <p:cNvPicPr preferRelativeResize="0"/>
          <p:nvPr/>
        </p:nvPicPr>
        <p:blipFill>
          <a:blip r:embed="rId2">
            <a:alphaModFix amt="57000"/>
          </a:blip>
          <a:stretch>
            <a:fillRect/>
          </a:stretch>
        </p:blipFill>
        <p:spPr>
          <a:xfrm rot="10800000">
            <a:off x="-11" y="0"/>
            <a:ext cx="9144000" cy="5143500"/>
          </a:xfrm>
          <a:prstGeom prst="rect">
            <a:avLst/>
          </a:prstGeom>
          <a:noFill/>
          <a:ln>
            <a:noFill/>
          </a:ln>
        </p:spPr>
      </p:pic>
      <p:sp>
        <p:nvSpPr>
          <p:cNvPr id="448" name="Google Shape;448;p52"/>
          <p:cNvSpPr txBox="1"/>
          <p:nvPr>
            <p:ph hasCustomPrompt="1" type="title"/>
          </p:nvPr>
        </p:nvSpPr>
        <p:spPr>
          <a:xfrm>
            <a:off x="715101" y="2145000"/>
            <a:ext cx="1293900" cy="615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200"/>
              <a:buNone/>
              <a:defRPr/>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449" name="Google Shape;449;p52"/>
          <p:cNvSpPr txBox="1"/>
          <p:nvPr>
            <p:ph idx="1" type="subTitle"/>
          </p:nvPr>
        </p:nvSpPr>
        <p:spPr>
          <a:xfrm>
            <a:off x="4889626" y="1344850"/>
            <a:ext cx="1625400" cy="615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2100">
                <a:solidFill>
                  <a:schemeClr val="dk1"/>
                </a:solidFill>
                <a:latin typeface="Josefin Sans"/>
                <a:ea typeface="Josefin Sans"/>
                <a:cs typeface="Josefin Sans"/>
                <a:sym typeface="Josefin Sans"/>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50" name="Google Shape;450;p52"/>
          <p:cNvSpPr txBox="1"/>
          <p:nvPr>
            <p:ph hasCustomPrompt="1" idx="2" type="title"/>
          </p:nvPr>
        </p:nvSpPr>
        <p:spPr>
          <a:xfrm>
            <a:off x="715106" y="1344838"/>
            <a:ext cx="1293900" cy="615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200"/>
              <a:buNone/>
              <a:defRPr/>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451" name="Google Shape;451;p52"/>
          <p:cNvSpPr txBox="1"/>
          <p:nvPr>
            <p:ph idx="3" type="subTitle"/>
          </p:nvPr>
        </p:nvSpPr>
        <p:spPr>
          <a:xfrm>
            <a:off x="4889626" y="2145009"/>
            <a:ext cx="1625400" cy="615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2100">
                <a:solidFill>
                  <a:schemeClr val="dk1"/>
                </a:solidFill>
                <a:latin typeface="Josefin Sans"/>
                <a:ea typeface="Josefin Sans"/>
                <a:cs typeface="Josefin Sans"/>
                <a:sym typeface="Josefin Sans"/>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452" name="Google Shape;452;p52"/>
          <p:cNvGrpSpPr/>
          <p:nvPr/>
        </p:nvGrpSpPr>
        <p:grpSpPr>
          <a:xfrm rot="10800000">
            <a:off x="-2743074" y="-793849"/>
            <a:ext cx="13820262" cy="7885148"/>
            <a:chOff x="-1923024" y="-1968099"/>
            <a:chExt cx="13820262" cy="7885148"/>
          </a:xfrm>
        </p:grpSpPr>
        <p:pic>
          <p:nvPicPr>
            <p:cNvPr id="453" name="Google Shape;453;p52"/>
            <p:cNvPicPr preferRelativeResize="0"/>
            <p:nvPr/>
          </p:nvPicPr>
          <p:blipFill>
            <a:blip r:embed="rId3">
              <a:alphaModFix amt="23000"/>
            </a:blip>
            <a:stretch>
              <a:fillRect/>
            </a:stretch>
          </p:blipFill>
          <p:spPr>
            <a:xfrm rot="-9618045">
              <a:off x="8163802" y="515323"/>
              <a:ext cx="3030302" cy="4698001"/>
            </a:xfrm>
            <a:prstGeom prst="rect">
              <a:avLst/>
            </a:prstGeom>
            <a:noFill/>
            <a:ln>
              <a:noFill/>
            </a:ln>
          </p:spPr>
        </p:pic>
        <p:pic>
          <p:nvPicPr>
            <p:cNvPr id="454" name="Google Shape;454;p52"/>
            <p:cNvPicPr preferRelativeResize="0"/>
            <p:nvPr/>
          </p:nvPicPr>
          <p:blipFill>
            <a:blip r:embed="rId4">
              <a:alphaModFix amt="29000"/>
            </a:blip>
            <a:stretch>
              <a:fillRect/>
            </a:stretch>
          </p:blipFill>
          <p:spPr>
            <a:xfrm>
              <a:off x="-1923024" y="-1968099"/>
              <a:ext cx="3723124" cy="7885148"/>
            </a:xfrm>
            <a:prstGeom prst="rect">
              <a:avLst/>
            </a:prstGeom>
            <a:noFill/>
            <a:ln>
              <a:noFill/>
            </a:ln>
          </p:spPr>
        </p:pic>
      </p:grpSp>
      <p:sp>
        <p:nvSpPr>
          <p:cNvPr id="455" name="Google Shape;455;p52"/>
          <p:cNvSpPr txBox="1"/>
          <p:nvPr>
            <p:ph idx="4" type="subTitle"/>
          </p:nvPr>
        </p:nvSpPr>
        <p:spPr>
          <a:xfrm>
            <a:off x="6515000" y="1344838"/>
            <a:ext cx="1908900" cy="615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56" name="Google Shape;456;p52"/>
          <p:cNvSpPr txBox="1"/>
          <p:nvPr>
            <p:ph idx="5" type="subTitle"/>
          </p:nvPr>
        </p:nvSpPr>
        <p:spPr>
          <a:xfrm>
            <a:off x="6515000" y="2145000"/>
            <a:ext cx="1908900" cy="615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57" name="Google Shape;457;p52"/>
          <p:cNvSpPr txBox="1"/>
          <p:nvPr>
            <p:ph idx="6" type="title"/>
          </p:nvPr>
        </p:nvSpPr>
        <p:spPr>
          <a:xfrm>
            <a:off x="715100" y="535000"/>
            <a:ext cx="7708800" cy="572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500"/>
              <a:buNone/>
              <a:defRPr sz="25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458" name="Google Shape;458;p52"/>
          <p:cNvSpPr txBox="1"/>
          <p:nvPr>
            <p:ph hasCustomPrompt="1" idx="7" type="title"/>
          </p:nvPr>
        </p:nvSpPr>
        <p:spPr>
          <a:xfrm>
            <a:off x="715101" y="2945150"/>
            <a:ext cx="1293900" cy="615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200"/>
              <a:buNone/>
              <a:defRPr/>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459" name="Google Shape;459;p52"/>
          <p:cNvSpPr txBox="1"/>
          <p:nvPr>
            <p:ph idx="8" type="subTitle"/>
          </p:nvPr>
        </p:nvSpPr>
        <p:spPr>
          <a:xfrm>
            <a:off x="4889626" y="2945155"/>
            <a:ext cx="1625400" cy="615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2100">
                <a:solidFill>
                  <a:schemeClr val="dk1"/>
                </a:solidFill>
                <a:latin typeface="Josefin Sans"/>
                <a:ea typeface="Josefin Sans"/>
                <a:cs typeface="Josefin Sans"/>
                <a:sym typeface="Josefin Sans"/>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60" name="Google Shape;460;p52"/>
          <p:cNvSpPr txBox="1"/>
          <p:nvPr>
            <p:ph idx="9" type="subTitle"/>
          </p:nvPr>
        </p:nvSpPr>
        <p:spPr>
          <a:xfrm>
            <a:off x="6515000" y="2945150"/>
            <a:ext cx="1908900" cy="615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61" name="Google Shape;461;p52"/>
          <p:cNvSpPr txBox="1"/>
          <p:nvPr>
            <p:ph hasCustomPrompt="1" idx="13" type="title"/>
          </p:nvPr>
        </p:nvSpPr>
        <p:spPr>
          <a:xfrm>
            <a:off x="715101" y="3745300"/>
            <a:ext cx="1293900" cy="615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200"/>
              <a:buNone/>
              <a:defRPr/>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462" name="Google Shape;462;p52"/>
          <p:cNvSpPr txBox="1"/>
          <p:nvPr>
            <p:ph idx="14" type="subTitle"/>
          </p:nvPr>
        </p:nvSpPr>
        <p:spPr>
          <a:xfrm>
            <a:off x="4889626" y="3745301"/>
            <a:ext cx="1625400" cy="615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2100">
                <a:solidFill>
                  <a:schemeClr val="dk1"/>
                </a:solidFill>
                <a:latin typeface="Josefin Sans"/>
                <a:ea typeface="Josefin Sans"/>
                <a:cs typeface="Josefin Sans"/>
                <a:sym typeface="Josefin Sans"/>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63" name="Google Shape;463;p52"/>
          <p:cNvSpPr txBox="1"/>
          <p:nvPr>
            <p:ph idx="15" type="subTitle"/>
          </p:nvPr>
        </p:nvSpPr>
        <p:spPr>
          <a:xfrm>
            <a:off x="6515000" y="3745300"/>
            <a:ext cx="1908900" cy="615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3">
  <p:cSld name="CUSTOM_12">
    <p:spTree>
      <p:nvGrpSpPr>
        <p:cNvPr id="464" name="Shape 464"/>
        <p:cNvGrpSpPr/>
        <p:nvPr/>
      </p:nvGrpSpPr>
      <p:grpSpPr>
        <a:xfrm>
          <a:off x="0" y="0"/>
          <a:ext cx="0" cy="0"/>
          <a:chOff x="0" y="0"/>
          <a:chExt cx="0" cy="0"/>
        </a:xfrm>
      </p:grpSpPr>
      <p:sp>
        <p:nvSpPr>
          <p:cNvPr id="465" name="Google Shape;465;p53"/>
          <p:cNvSpPr txBox="1"/>
          <p:nvPr>
            <p:ph type="title"/>
          </p:nvPr>
        </p:nvSpPr>
        <p:spPr>
          <a:xfrm>
            <a:off x="715050" y="535000"/>
            <a:ext cx="7713900" cy="572700"/>
          </a:xfrm>
          <a:prstGeom prst="rect">
            <a:avLst/>
          </a:prstGeom>
        </p:spPr>
        <p:txBody>
          <a:bodyPr anchorCtr="0" anchor="t" bIns="91425" lIns="91425" spcFirstLastPara="1" rIns="91425" wrap="square" tIns="91425">
            <a:noAutofit/>
          </a:bodyPr>
          <a:lstStyle>
            <a:lvl1pPr lvl="0">
              <a:spcBef>
                <a:spcPts val="0"/>
              </a:spcBef>
              <a:spcAft>
                <a:spcPts val="0"/>
              </a:spcAft>
              <a:buSzPts val="2500"/>
              <a:buNone/>
              <a:defRPr/>
            </a:lvl1pPr>
            <a:lvl2pPr lvl="1">
              <a:spcBef>
                <a:spcPts val="0"/>
              </a:spcBef>
              <a:spcAft>
                <a:spcPts val="0"/>
              </a:spcAft>
              <a:buSzPts val="3500"/>
              <a:buFont typeface="Josefin Sans"/>
              <a:buNone/>
              <a:defRPr>
                <a:latin typeface="Josefin Sans"/>
                <a:ea typeface="Josefin Sans"/>
                <a:cs typeface="Josefin Sans"/>
                <a:sym typeface="Josefin Sans"/>
              </a:defRPr>
            </a:lvl2pPr>
            <a:lvl3pPr lvl="2">
              <a:spcBef>
                <a:spcPts val="0"/>
              </a:spcBef>
              <a:spcAft>
                <a:spcPts val="0"/>
              </a:spcAft>
              <a:buSzPts val="3500"/>
              <a:buFont typeface="Josefin Sans"/>
              <a:buNone/>
              <a:defRPr>
                <a:latin typeface="Josefin Sans"/>
                <a:ea typeface="Josefin Sans"/>
                <a:cs typeface="Josefin Sans"/>
                <a:sym typeface="Josefin Sans"/>
              </a:defRPr>
            </a:lvl3pPr>
            <a:lvl4pPr lvl="3">
              <a:spcBef>
                <a:spcPts val="0"/>
              </a:spcBef>
              <a:spcAft>
                <a:spcPts val="0"/>
              </a:spcAft>
              <a:buSzPts val="3500"/>
              <a:buFont typeface="Josefin Sans"/>
              <a:buNone/>
              <a:defRPr>
                <a:latin typeface="Josefin Sans"/>
                <a:ea typeface="Josefin Sans"/>
                <a:cs typeface="Josefin Sans"/>
                <a:sym typeface="Josefin Sans"/>
              </a:defRPr>
            </a:lvl4pPr>
            <a:lvl5pPr lvl="4">
              <a:spcBef>
                <a:spcPts val="0"/>
              </a:spcBef>
              <a:spcAft>
                <a:spcPts val="0"/>
              </a:spcAft>
              <a:buSzPts val="3500"/>
              <a:buFont typeface="Josefin Sans"/>
              <a:buNone/>
              <a:defRPr>
                <a:latin typeface="Josefin Sans"/>
                <a:ea typeface="Josefin Sans"/>
                <a:cs typeface="Josefin Sans"/>
                <a:sym typeface="Josefin Sans"/>
              </a:defRPr>
            </a:lvl5pPr>
            <a:lvl6pPr lvl="5">
              <a:spcBef>
                <a:spcPts val="0"/>
              </a:spcBef>
              <a:spcAft>
                <a:spcPts val="0"/>
              </a:spcAft>
              <a:buSzPts val="3500"/>
              <a:buFont typeface="Josefin Sans"/>
              <a:buNone/>
              <a:defRPr>
                <a:latin typeface="Josefin Sans"/>
                <a:ea typeface="Josefin Sans"/>
                <a:cs typeface="Josefin Sans"/>
                <a:sym typeface="Josefin Sans"/>
              </a:defRPr>
            </a:lvl6pPr>
            <a:lvl7pPr lvl="6">
              <a:spcBef>
                <a:spcPts val="0"/>
              </a:spcBef>
              <a:spcAft>
                <a:spcPts val="0"/>
              </a:spcAft>
              <a:buSzPts val="3500"/>
              <a:buFont typeface="Josefin Sans"/>
              <a:buNone/>
              <a:defRPr>
                <a:latin typeface="Josefin Sans"/>
                <a:ea typeface="Josefin Sans"/>
                <a:cs typeface="Josefin Sans"/>
                <a:sym typeface="Josefin Sans"/>
              </a:defRPr>
            </a:lvl7pPr>
            <a:lvl8pPr lvl="7">
              <a:spcBef>
                <a:spcPts val="0"/>
              </a:spcBef>
              <a:spcAft>
                <a:spcPts val="0"/>
              </a:spcAft>
              <a:buSzPts val="3500"/>
              <a:buFont typeface="Josefin Sans"/>
              <a:buNone/>
              <a:defRPr>
                <a:latin typeface="Josefin Sans"/>
                <a:ea typeface="Josefin Sans"/>
                <a:cs typeface="Josefin Sans"/>
                <a:sym typeface="Josefin Sans"/>
              </a:defRPr>
            </a:lvl8pPr>
            <a:lvl9pPr lvl="8">
              <a:spcBef>
                <a:spcPts val="0"/>
              </a:spcBef>
              <a:spcAft>
                <a:spcPts val="0"/>
              </a:spcAft>
              <a:buSzPts val="3500"/>
              <a:buFont typeface="Josefin Sans"/>
              <a:buNone/>
              <a:defRPr>
                <a:latin typeface="Josefin Sans"/>
                <a:ea typeface="Josefin Sans"/>
                <a:cs typeface="Josefin Sans"/>
                <a:sym typeface="Josefin Sans"/>
              </a:defRPr>
            </a:lvl9pPr>
          </a:lstStyle>
          <a:p/>
        </p:txBody>
      </p:sp>
      <p:sp>
        <p:nvSpPr>
          <p:cNvPr id="466" name="Google Shape;466;p53"/>
          <p:cNvSpPr txBox="1"/>
          <p:nvPr>
            <p:ph idx="2" type="title"/>
          </p:nvPr>
        </p:nvSpPr>
        <p:spPr>
          <a:xfrm>
            <a:off x="883625" y="1489075"/>
            <a:ext cx="17064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100"/>
              <a:buNone/>
              <a:defRPr sz="2100"/>
            </a:lvl1pPr>
            <a:lvl2pPr lvl="1" rtl="0" algn="ctr">
              <a:spcBef>
                <a:spcPts val="0"/>
              </a:spcBef>
              <a:spcAft>
                <a:spcPts val="0"/>
              </a:spcAft>
              <a:buSzPts val="2100"/>
              <a:buNone/>
              <a:defRPr sz="2100"/>
            </a:lvl2pPr>
            <a:lvl3pPr lvl="2" rtl="0" algn="ctr">
              <a:spcBef>
                <a:spcPts val="0"/>
              </a:spcBef>
              <a:spcAft>
                <a:spcPts val="0"/>
              </a:spcAft>
              <a:buSzPts val="2100"/>
              <a:buNone/>
              <a:defRPr sz="2100"/>
            </a:lvl3pPr>
            <a:lvl4pPr lvl="3" rtl="0" algn="ctr">
              <a:spcBef>
                <a:spcPts val="0"/>
              </a:spcBef>
              <a:spcAft>
                <a:spcPts val="0"/>
              </a:spcAft>
              <a:buSzPts val="2100"/>
              <a:buNone/>
              <a:defRPr sz="2100"/>
            </a:lvl4pPr>
            <a:lvl5pPr lvl="4" rtl="0" algn="ctr">
              <a:spcBef>
                <a:spcPts val="0"/>
              </a:spcBef>
              <a:spcAft>
                <a:spcPts val="0"/>
              </a:spcAft>
              <a:buSzPts val="2100"/>
              <a:buNone/>
              <a:defRPr sz="2100"/>
            </a:lvl5pPr>
            <a:lvl6pPr lvl="5" rtl="0" algn="ctr">
              <a:spcBef>
                <a:spcPts val="0"/>
              </a:spcBef>
              <a:spcAft>
                <a:spcPts val="0"/>
              </a:spcAft>
              <a:buSzPts val="2100"/>
              <a:buNone/>
              <a:defRPr sz="2100"/>
            </a:lvl6pPr>
            <a:lvl7pPr lvl="6" rtl="0" algn="ctr">
              <a:spcBef>
                <a:spcPts val="0"/>
              </a:spcBef>
              <a:spcAft>
                <a:spcPts val="0"/>
              </a:spcAft>
              <a:buSzPts val="2100"/>
              <a:buNone/>
              <a:defRPr sz="2100"/>
            </a:lvl7pPr>
            <a:lvl8pPr lvl="7" rtl="0" algn="ctr">
              <a:spcBef>
                <a:spcPts val="0"/>
              </a:spcBef>
              <a:spcAft>
                <a:spcPts val="0"/>
              </a:spcAft>
              <a:buSzPts val="2100"/>
              <a:buNone/>
              <a:defRPr sz="2100"/>
            </a:lvl8pPr>
            <a:lvl9pPr lvl="8" rtl="0" algn="ctr">
              <a:spcBef>
                <a:spcPts val="0"/>
              </a:spcBef>
              <a:spcAft>
                <a:spcPts val="0"/>
              </a:spcAft>
              <a:buSzPts val="2100"/>
              <a:buNone/>
              <a:defRPr sz="2100"/>
            </a:lvl9pPr>
          </a:lstStyle>
          <a:p/>
        </p:txBody>
      </p:sp>
      <p:sp>
        <p:nvSpPr>
          <p:cNvPr id="467" name="Google Shape;467;p53"/>
          <p:cNvSpPr txBox="1"/>
          <p:nvPr>
            <p:ph idx="1" type="subTitle"/>
          </p:nvPr>
        </p:nvSpPr>
        <p:spPr>
          <a:xfrm>
            <a:off x="3080450" y="1489075"/>
            <a:ext cx="3782700" cy="527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68" name="Google Shape;468;p53"/>
          <p:cNvSpPr txBox="1"/>
          <p:nvPr>
            <p:ph idx="3" type="title"/>
          </p:nvPr>
        </p:nvSpPr>
        <p:spPr>
          <a:xfrm>
            <a:off x="883625" y="2307900"/>
            <a:ext cx="17064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100"/>
              <a:buNone/>
              <a:defRPr sz="2100"/>
            </a:lvl1pPr>
            <a:lvl2pPr lvl="1" rtl="0" algn="ctr">
              <a:spcBef>
                <a:spcPts val="0"/>
              </a:spcBef>
              <a:spcAft>
                <a:spcPts val="0"/>
              </a:spcAft>
              <a:buSzPts val="2100"/>
              <a:buNone/>
              <a:defRPr sz="2100"/>
            </a:lvl2pPr>
            <a:lvl3pPr lvl="2" rtl="0" algn="ctr">
              <a:spcBef>
                <a:spcPts val="0"/>
              </a:spcBef>
              <a:spcAft>
                <a:spcPts val="0"/>
              </a:spcAft>
              <a:buSzPts val="2100"/>
              <a:buNone/>
              <a:defRPr sz="2100"/>
            </a:lvl3pPr>
            <a:lvl4pPr lvl="3" rtl="0" algn="ctr">
              <a:spcBef>
                <a:spcPts val="0"/>
              </a:spcBef>
              <a:spcAft>
                <a:spcPts val="0"/>
              </a:spcAft>
              <a:buSzPts val="2100"/>
              <a:buNone/>
              <a:defRPr sz="2100"/>
            </a:lvl4pPr>
            <a:lvl5pPr lvl="4" rtl="0" algn="ctr">
              <a:spcBef>
                <a:spcPts val="0"/>
              </a:spcBef>
              <a:spcAft>
                <a:spcPts val="0"/>
              </a:spcAft>
              <a:buSzPts val="2100"/>
              <a:buNone/>
              <a:defRPr sz="2100"/>
            </a:lvl5pPr>
            <a:lvl6pPr lvl="5" rtl="0" algn="ctr">
              <a:spcBef>
                <a:spcPts val="0"/>
              </a:spcBef>
              <a:spcAft>
                <a:spcPts val="0"/>
              </a:spcAft>
              <a:buSzPts val="2100"/>
              <a:buNone/>
              <a:defRPr sz="2100"/>
            </a:lvl6pPr>
            <a:lvl7pPr lvl="6" rtl="0" algn="ctr">
              <a:spcBef>
                <a:spcPts val="0"/>
              </a:spcBef>
              <a:spcAft>
                <a:spcPts val="0"/>
              </a:spcAft>
              <a:buSzPts val="2100"/>
              <a:buNone/>
              <a:defRPr sz="2100"/>
            </a:lvl7pPr>
            <a:lvl8pPr lvl="7" rtl="0" algn="ctr">
              <a:spcBef>
                <a:spcPts val="0"/>
              </a:spcBef>
              <a:spcAft>
                <a:spcPts val="0"/>
              </a:spcAft>
              <a:buSzPts val="2100"/>
              <a:buNone/>
              <a:defRPr sz="2100"/>
            </a:lvl8pPr>
            <a:lvl9pPr lvl="8" rtl="0" algn="ctr">
              <a:spcBef>
                <a:spcPts val="0"/>
              </a:spcBef>
              <a:spcAft>
                <a:spcPts val="0"/>
              </a:spcAft>
              <a:buSzPts val="2100"/>
              <a:buNone/>
              <a:defRPr sz="2100"/>
            </a:lvl9pPr>
          </a:lstStyle>
          <a:p/>
        </p:txBody>
      </p:sp>
      <p:sp>
        <p:nvSpPr>
          <p:cNvPr id="469" name="Google Shape;469;p53"/>
          <p:cNvSpPr txBox="1"/>
          <p:nvPr>
            <p:ph idx="4" type="subTitle"/>
          </p:nvPr>
        </p:nvSpPr>
        <p:spPr>
          <a:xfrm>
            <a:off x="3080450" y="2307900"/>
            <a:ext cx="3782700" cy="527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70" name="Google Shape;470;p53"/>
          <p:cNvSpPr txBox="1"/>
          <p:nvPr>
            <p:ph idx="5" type="title"/>
          </p:nvPr>
        </p:nvSpPr>
        <p:spPr>
          <a:xfrm>
            <a:off x="883625" y="3126725"/>
            <a:ext cx="17064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100"/>
              <a:buNone/>
              <a:defRPr sz="2100"/>
            </a:lvl1pPr>
            <a:lvl2pPr lvl="1" rtl="0" algn="ctr">
              <a:spcBef>
                <a:spcPts val="0"/>
              </a:spcBef>
              <a:spcAft>
                <a:spcPts val="0"/>
              </a:spcAft>
              <a:buSzPts val="2100"/>
              <a:buNone/>
              <a:defRPr sz="2100"/>
            </a:lvl2pPr>
            <a:lvl3pPr lvl="2" rtl="0" algn="ctr">
              <a:spcBef>
                <a:spcPts val="0"/>
              </a:spcBef>
              <a:spcAft>
                <a:spcPts val="0"/>
              </a:spcAft>
              <a:buSzPts val="2100"/>
              <a:buNone/>
              <a:defRPr sz="2100"/>
            </a:lvl3pPr>
            <a:lvl4pPr lvl="3" rtl="0" algn="ctr">
              <a:spcBef>
                <a:spcPts val="0"/>
              </a:spcBef>
              <a:spcAft>
                <a:spcPts val="0"/>
              </a:spcAft>
              <a:buSzPts val="2100"/>
              <a:buNone/>
              <a:defRPr sz="2100"/>
            </a:lvl4pPr>
            <a:lvl5pPr lvl="4" rtl="0" algn="ctr">
              <a:spcBef>
                <a:spcPts val="0"/>
              </a:spcBef>
              <a:spcAft>
                <a:spcPts val="0"/>
              </a:spcAft>
              <a:buSzPts val="2100"/>
              <a:buNone/>
              <a:defRPr sz="2100"/>
            </a:lvl5pPr>
            <a:lvl6pPr lvl="5" rtl="0" algn="ctr">
              <a:spcBef>
                <a:spcPts val="0"/>
              </a:spcBef>
              <a:spcAft>
                <a:spcPts val="0"/>
              </a:spcAft>
              <a:buSzPts val="2100"/>
              <a:buNone/>
              <a:defRPr sz="2100"/>
            </a:lvl6pPr>
            <a:lvl7pPr lvl="6" rtl="0" algn="ctr">
              <a:spcBef>
                <a:spcPts val="0"/>
              </a:spcBef>
              <a:spcAft>
                <a:spcPts val="0"/>
              </a:spcAft>
              <a:buSzPts val="2100"/>
              <a:buNone/>
              <a:defRPr sz="2100"/>
            </a:lvl7pPr>
            <a:lvl8pPr lvl="7" rtl="0" algn="ctr">
              <a:spcBef>
                <a:spcPts val="0"/>
              </a:spcBef>
              <a:spcAft>
                <a:spcPts val="0"/>
              </a:spcAft>
              <a:buSzPts val="2100"/>
              <a:buNone/>
              <a:defRPr sz="2100"/>
            </a:lvl8pPr>
            <a:lvl9pPr lvl="8" rtl="0" algn="ctr">
              <a:spcBef>
                <a:spcPts val="0"/>
              </a:spcBef>
              <a:spcAft>
                <a:spcPts val="0"/>
              </a:spcAft>
              <a:buSzPts val="2100"/>
              <a:buNone/>
              <a:defRPr sz="2100"/>
            </a:lvl9pPr>
          </a:lstStyle>
          <a:p/>
        </p:txBody>
      </p:sp>
      <p:sp>
        <p:nvSpPr>
          <p:cNvPr id="471" name="Google Shape;471;p53"/>
          <p:cNvSpPr txBox="1"/>
          <p:nvPr>
            <p:ph idx="6" type="subTitle"/>
          </p:nvPr>
        </p:nvSpPr>
        <p:spPr>
          <a:xfrm>
            <a:off x="3080450" y="3126725"/>
            <a:ext cx="37827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72" name="Google Shape;472;p53"/>
          <p:cNvSpPr txBox="1"/>
          <p:nvPr>
            <p:ph idx="7" type="title"/>
          </p:nvPr>
        </p:nvSpPr>
        <p:spPr>
          <a:xfrm>
            <a:off x="883625" y="3945550"/>
            <a:ext cx="17064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100"/>
              <a:buNone/>
              <a:defRPr sz="2100"/>
            </a:lvl1pPr>
            <a:lvl2pPr lvl="1" rtl="0" algn="ctr">
              <a:spcBef>
                <a:spcPts val="0"/>
              </a:spcBef>
              <a:spcAft>
                <a:spcPts val="0"/>
              </a:spcAft>
              <a:buSzPts val="2100"/>
              <a:buNone/>
              <a:defRPr sz="2100"/>
            </a:lvl2pPr>
            <a:lvl3pPr lvl="2" rtl="0" algn="ctr">
              <a:spcBef>
                <a:spcPts val="0"/>
              </a:spcBef>
              <a:spcAft>
                <a:spcPts val="0"/>
              </a:spcAft>
              <a:buSzPts val="2100"/>
              <a:buNone/>
              <a:defRPr sz="2100"/>
            </a:lvl3pPr>
            <a:lvl4pPr lvl="3" rtl="0" algn="ctr">
              <a:spcBef>
                <a:spcPts val="0"/>
              </a:spcBef>
              <a:spcAft>
                <a:spcPts val="0"/>
              </a:spcAft>
              <a:buSzPts val="2100"/>
              <a:buNone/>
              <a:defRPr sz="2100"/>
            </a:lvl4pPr>
            <a:lvl5pPr lvl="4" rtl="0" algn="ctr">
              <a:spcBef>
                <a:spcPts val="0"/>
              </a:spcBef>
              <a:spcAft>
                <a:spcPts val="0"/>
              </a:spcAft>
              <a:buSzPts val="2100"/>
              <a:buNone/>
              <a:defRPr sz="2100"/>
            </a:lvl5pPr>
            <a:lvl6pPr lvl="5" rtl="0" algn="ctr">
              <a:spcBef>
                <a:spcPts val="0"/>
              </a:spcBef>
              <a:spcAft>
                <a:spcPts val="0"/>
              </a:spcAft>
              <a:buSzPts val="2100"/>
              <a:buNone/>
              <a:defRPr sz="2100"/>
            </a:lvl6pPr>
            <a:lvl7pPr lvl="6" rtl="0" algn="ctr">
              <a:spcBef>
                <a:spcPts val="0"/>
              </a:spcBef>
              <a:spcAft>
                <a:spcPts val="0"/>
              </a:spcAft>
              <a:buSzPts val="2100"/>
              <a:buNone/>
              <a:defRPr sz="2100"/>
            </a:lvl7pPr>
            <a:lvl8pPr lvl="7" rtl="0" algn="ctr">
              <a:spcBef>
                <a:spcPts val="0"/>
              </a:spcBef>
              <a:spcAft>
                <a:spcPts val="0"/>
              </a:spcAft>
              <a:buSzPts val="2100"/>
              <a:buNone/>
              <a:defRPr sz="2100"/>
            </a:lvl8pPr>
            <a:lvl9pPr lvl="8" rtl="0" algn="ctr">
              <a:spcBef>
                <a:spcPts val="0"/>
              </a:spcBef>
              <a:spcAft>
                <a:spcPts val="0"/>
              </a:spcAft>
              <a:buSzPts val="2100"/>
              <a:buNone/>
              <a:defRPr sz="2100"/>
            </a:lvl9pPr>
          </a:lstStyle>
          <a:p/>
        </p:txBody>
      </p:sp>
      <p:sp>
        <p:nvSpPr>
          <p:cNvPr id="473" name="Google Shape;473;p53"/>
          <p:cNvSpPr txBox="1"/>
          <p:nvPr>
            <p:ph idx="8" type="subTitle"/>
          </p:nvPr>
        </p:nvSpPr>
        <p:spPr>
          <a:xfrm>
            <a:off x="3080450" y="3945550"/>
            <a:ext cx="3782700" cy="527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8">
  <p:cSld name="CUSTOM_9">
    <p:spTree>
      <p:nvGrpSpPr>
        <p:cNvPr id="474" name="Shape 474"/>
        <p:cNvGrpSpPr/>
        <p:nvPr/>
      </p:nvGrpSpPr>
      <p:grpSpPr>
        <a:xfrm>
          <a:off x="0" y="0"/>
          <a:ext cx="0" cy="0"/>
          <a:chOff x="0" y="0"/>
          <a:chExt cx="0" cy="0"/>
        </a:xfrm>
      </p:grpSpPr>
      <p:pic>
        <p:nvPicPr>
          <p:cNvPr id="475" name="Google Shape;475;p54"/>
          <p:cNvPicPr preferRelativeResize="0"/>
          <p:nvPr/>
        </p:nvPicPr>
        <p:blipFill>
          <a:blip r:embed="rId2">
            <a:alphaModFix amt="57000"/>
          </a:blip>
          <a:stretch>
            <a:fillRect/>
          </a:stretch>
        </p:blipFill>
        <p:spPr>
          <a:xfrm rot="10800000">
            <a:off x="2" y="0"/>
            <a:ext cx="9144000" cy="5143500"/>
          </a:xfrm>
          <a:prstGeom prst="rect">
            <a:avLst/>
          </a:prstGeom>
          <a:noFill/>
          <a:ln>
            <a:noFill/>
          </a:ln>
        </p:spPr>
      </p:pic>
      <p:pic>
        <p:nvPicPr>
          <p:cNvPr id="476" name="Google Shape;476;p54"/>
          <p:cNvPicPr preferRelativeResize="0"/>
          <p:nvPr/>
        </p:nvPicPr>
        <p:blipFill>
          <a:blip r:embed="rId3">
            <a:alphaModFix amt="16000"/>
          </a:blip>
          <a:stretch>
            <a:fillRect/>
          </a:stretch>
        </p:blipFill>
        <p:spPr>
          <a:xfrm rot="10800000">
            <a:off x="0" y="2027050"/>
            <a:ext cx="9144003" cy="3116462"/>
          </a:xfrm>
          <a:prstGeom prst="rect">
            <a:avLst/>
          </a:prstGeom>
          <a:noFill/>
          <a:ln>
            <a:noFill/>
          </a:ln>
        </p:spPr>
      </p:pic>
      <p:sp>
        <p:nvSpPr>
          <p:cNvPr id="477" name="Google Shape;477;p54"/>
          <p:cNvSpPr txBox="1"/>
          <p:nvPr>
            <p:ph type="title"/>
          </p:nvPr>
        </p:nvSpPr>
        <p:spPr>
          <a:xfrm flipH="1">
            <a:off x="2476075" y="1588775"/>
            <a:ext cx="4291200" cy="114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6000"/>
              <a:buNone/>
              <a:defRPr sz="72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p:txBody>
      </p:sp>
      <p:sp>
        <p:nvSpPr>
          <p:cNvPr id="478" name="Google Shape;478;p54"/>
          <p:cNvSpPr txBox="1"/>
          <p:nvPr>
            <p:ph idx="1" type="subTitle"/>
          </p:nvPr>
        </p:nvSpPr>
        <p:spPr>
          <a:xfrm flipH="1">
            <a:off x="2476075" y="2968230"/>
            <a:ext cx="4291200" cy="586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9">
  <p:cSld name="CUSTOM_9_1">
    <p:spTree>
      <p:nvGrpSpPr>
        <p:cNvPr id="479" name="Shape 479"/>
        <p:cNvGrpSpPr/>
        <p:nvPr/>
      </p:nvGrpSpPr>
      <p:grpSpPr>
        <a:xfrm>
          <a:off x="0" y="0"/>
          <a:ext cx="0" cy="0"/>
          <a:chOff x="0" y="0"/>
          <a:chExt cx="0" cy="0"/>
        </a:xfrm>
      </p:grpSpPr>
      <p:pic>
        <p:nvPicPr>
          <p:cNvPr id="480" name="Google Shape;480;p55"/>
          <p:cNvPicPr preferRelativeResize="0"/>
          <p:nvPr/>
        </p:nvPicPr>
        <p:blipFill>
          <a:blip r:embed="rId2">
            <a:alphaModFix amt="57000"/>
          </a:blip>
          <a:stretch>
            <a:fillRect/>
          </a:stretch>
        </p:blipFill>
        <p:spPr>
          <a:xfrm rot="10800000">
            <a:off x="2" y="0"/>
            <a:ext cx="9144000" cy="5143500"/>
          </a:xfrm>
          <a:prstGeom prst="rect">
            <a:avLst/>
          </a:prstGeom>
          <a:noFill/>
          <a:ln>
            <a:noFill/>
          </a:ln>
        </p:spPr>
      </p:pic>
      <p:sp>
        <p:nvSpPr>
          <p:cNvPr id="481" name="Google Shape;481;p55"/>
          <p:cNvSpPr txBox="1"/>
          <p:nvPr>
            <p:ph type="title"/>
          </p:nvPr>
        </p:nvSpPr>
        <p:spPr>
          <a:xfrm flipH="1">
            <a:off x="4320775" y="1588775"/>
            <a:ext cx="4110000" cy="114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6000"/>
              <a:buNone/>
              <a:defRPr sz="7200"/>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p:txBody>
      </p:sp>
      <p:sp>
        <p:nvSpPr>
          <p:cNvPr id="482" name="Google Shape;482;p55"/>
          <p:cNvSpPr txBox="1"/>
          <p:nvPr>
            <p:ph idx="1" type="subTitle"/>
          </p:nvPr>
        </p:nvSpPr>
        <p:spPr>
          <a:xfrm flipH="1">
            <a:off x="4320775" y="2968225"/>
            <a:ext cx="4110000" cy="586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grpSp>
        <p:nvGrpSpPr>
          <p:cNvPr id="483" name="Google Shape;483;p55"/>
          <p:cNvGrpSpPr/>
          <p:nvPr/>
        </p:nvGrpSpPr>
        <p:grpSpPr>
          <a:xfrm flipH="1" rot="10800000">
            <a:off x="-616659" y="-488554"/>
            <a:ext cx="10865580" cy="6700154"/>
            <a:chOff x="-713684" y="-2669900"/>
            <a:chExt cx="10865580" cy="6700154"/>
          </a:xfrm>
        </p:grpSpPr>
        <p:pic>
          <p:nvPicPr>
            <p:cNvPr id="484" name="Google Shape;484;p55"/>
            <p:cNvPicPr preferRelativeResize="0"/>
            <p:nvPr/>
          </p:nvPicPr>
          <p:blipFill>
            <a:blip r:embed="rId3">
              <a:alphaModFix amt="29000"/>
            </a:blip>
            <a:stretch>
              <a:fillRect/>
            </a:stretch>
          </p:blipFill>
          <p:spPr>
            <a:xfrm>
              <a:off x="7270673" y="-2669900"/>
              <a:ext cx="2881223" cy="2929874"/>
            </a:xfrm>
            <a:prstGeom prst="rect">
              <a:avLst/>
            </a:prstGeom>
            <a:noFill/>
            <a:ln>
              <a:noFill/>
            </a:ln>
          </p:spPr>
        </p:pic>
        <p:pic>
          <p:nvPicPr>
            <p:cNvPr id="485" name="Google Shape;485;p55"/>
            <p:cNvPicPr preferRelativeResize="0"/>
            <p:nvPr/>
          </p:nvPicPr>
          <p:blipFill>
            <a:blip r:embed="rId4">
              <a:alphaModFix amt="43000"/>
            </a:blip>
            <a:stretch>
              <a:fillRect/>
            </a:stretch>
          </p:blipFill>
          <p:spPr>
            <a:xfrm rot="4408896">
              <a:off x="22199" y="1619500"/>
              <a:ext cx="1486300" cy="2644623"/>
            </a:xfrm>
            <a:prstGeom prst="rect">
              <a:avLst/>
            </a:prstGeom>
            <a:noFill/>
            <a:ln>
              <a:noFill/>
            </a:ln>
          </p:spPr>
        </p:pic>
      </p:gr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0">
  <p:cSld name="CUSTOM_13">
    <p:spTree>
      <p:nvGrpSpPr>
        <p:cNvPr id="486" name="Shape 486"/>
        <p:cNvGrpSpPr/>
        <p:nvPr/>
      </p:nvGrpSpPr>
      <p:grpSpPr>
        <a:xfrm>
          <a:off x="0" y="0"/>
          <a:ext cx="0" cy="0"/>
          <a:chOff x="0" y="0"/>
          <a:chExt cx="0" cy="0"/>
        </a:xfrm>
      </p:grpSpPr>
      <p:pic>
        <p:nvPicPr>
          <p:cNvPr id="487" name="Google Shape;487;p56"/>
          <p:cNvPicPr preferRelativeResize="0"/>
          <p:nvPr/>
        </p:nvPicPr>
        <p:blipFill>
          <a:blip r:embed="rId2">
            <a:alphaModFix amt="57000"/>
          </a:blip>
          <a:stretch>
            <a:fillRect/>
          </a:stretch>
        </p:blipFill>
        <p:spPr>
          <a:xfrm rot="10800000">
            <a:off x="2" y="0"/>
            <a:ext cx="9144000" cy="5143500"/>
          </a:xfrm>
          <a:prstGeom prst="rect">
            <a:avLst/>
          </a:prstGeom>
          <a:noFill/>
          <a:ln>
            <a:noFill/>
          </a:ln>
        </p:spPr>
      </p:pic>
      <p:sp>
        <p:nvSpPr>
          <p:cNvPr id="488" name="Google Shape;488;p56"/>
          <p:cNvSpPr txBox="1"/>
          <p:nvPr>
            <p:ph type="title"/>
          </p:nvPr>
        </p:nvSpPr>
        <p:spPr>
          <a:xfrm>
            <a:off x="4408076" y="1740900"/>
            <a:ext cx="28611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489" name="Google Shape;489;p56"/>
          <p:cNvSpPr txBox="1"/>
          <p:nvPr>
            <p:ph idx="1" type="subTitle"/>
          </p:nvPr>
        </p:nvSpPr>
        <p:spPr>
          <a:xfrm>
            <a:off x="4408076" y="2313597"/>
            <a:ext cx="2861100" cy="1089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grpSp>
        <p:nvGrpSpPr>
          <p:cNvPr id="490" name="Google Shape;490;p56"/>
          <p:cNvGrpSpPr/>
          <p:nvPr/>
        </p:nvGrpSpPr>
        <p:grpSpPr>
          <a:xfrm rot="10800000">
            <a:off x="-891002" y="3689351"/>
            <a:ext cx="10578908" cy="2929874"/>
            <a:chOff x="-891002" y="-1228775"/>
            <a:chExt cx="10578908" cy="2929874"/>
          </a:xfrm>
        </p:grpSpPr>
        <p:pic>
          <p:nvPicPr>
            <p:cNvPr id="491" name="Google Shape;491;p56"/>
            <p:cNvPicPr preferRelativeResize="0"/>
            <p:nvPr/>
          </p:nvPicPr>
          <p:blipFill>
            <a:blip r:embed="rId3">
              <a:alphaModFix amt="29000"/>
            </a:blip>
            <a:stretch>
              <a:fillRect/>
            </a:stretch>
          </p:blipFill>
          <p:spPr>
            <a:xfrm>
              <a:off x="-891002" y="-1228775"/>
              <a:ext cx="2881223" cy="2929874"/>
            </a:xfrm>
            <a:prstGeom prst="rect">
              <a:avLst/>
            </a:prstGeom>
            <a:noFill/>
            <a:ln>
              <a:noFill/>
            </a:ln>
          </p:spPr>
        </p:pic>
        <p:pic>
          <p:nvPicPr>
            <p:cNvPr id="492" name="Google Shape;492;p56"/>
            <p:cNvPicPr preferRelativeResize="0"/>
            <p:nvPr/>
          </p:nvPicPr>
          <p:blipFill>
            <a:blip r:embed="rId4">
              <a:alphaModFix amt="43000"/>
            </a:blip>
            <a:stretch>
              <a:fillRect/>
            </a:stretch>
          </p:blipFill>
          <p:spPr>
            <a:xfrm rot="4408896">
              <a:off x="7465724" y="-1122075"/>
              <a:ext cx="1486300" cy="2644623"/>
            </a:xfrm>
            <a:prstGeom prst="rect">
              <a:avLst/>
            </a:prstGeom>
            <a:noFill/>
            <a:ln>
              <a:noFill/>
            </a:ln>
          </p:spPr>
        </p:pic>
      </p:gr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5">
  <p:cSld name="CUSTOM_5_1">
    <p:spTree>
      <p:nvGrpSpPr>
        <p:cNvPr id="493" name="Shape 493"/>
        <p:cNvGrpSpPr/>
        <p:nvPr/>
      </p:nvGrpSpPr>
      <p:grpSpPr>
        <a:xfrm>
          <a:off x="0" y="0"/>
          <a:ext cx="0" cy="0"/>
          <a:chOff x="0" y="0"/>
          <a:chExt cx="0" cy="0"/>
        </a:xfrm>
      </p:grpSpPr>
      <p:pic>
        <p:nvPicPr>
          <p:cNvPr id="494" name="Google Shape;494;p57"/>
          <p:cNvPicPr preferRelativeResize="0"/>
          <p:nvPr/>
        </p:nvPicPr>
        <p:blipFill>
          <a:blip r:embed="rId2">
            <a:alphaModFix amt="57000"/>
          </a:blip>
          <a:stretch>
            <a:fillRect/>
          </a:stretch>
        </p:blipFill>
        <p:spPr>
          <a:xfrm rot="10800000">
            <a:off x="3" y="6"/>
            <a:ext cx="9144000" cy="5143500"/>
          </a:xfrm>
          <a:prstGeom prst="rect">
            <a:avLst/>
          </a:prstGeom>
          <a:noFill/>
          <a:ln>
            <a:noFill/>
          </a:ln>
        </p:spPr>
      </p:pic>
      <p:pic>
        <p:nvPicPr>
          <p:cNvPr id="495" name="Google Shape;495;p57"/>
          <p:cNvPicPr preferRelativeResize="0"/>
          <p:nvPr/>
        </p:nvPicPr>
        <p:blipFill>
          <a:blip r:embed="rId3">
            <a:alphaModFix amt="16000"/>
          </a:blip>
          <a:stretch>
            <a:fillRect/>
          </a:stretch>
        </p:blipFill>
        <p:spPr>
          <a:xfrm flipH="1">
            <a:off x="0" y="0"/>
            <a:ext cx="9144003" cy="3116462"/>
          </a:xfrm>
          <a:prstGeom prst="rect">
            <a:avLst/>
          </a:prstGeom>
          <a:noFill/>
          <a:ln>
            <a:noFill/>
          </a:ln>
        </p:spPr>
      </p:pic>
      <p:sp>
        <p:nvSpPr>
          <p:cNvPr id="496" name="Google Shape;496;p57"/>
          <p:cNvSpPr txBox="1"/>
          <p:nvPr>
            <p:ph idx="1" type="subTitle"/>
          </p:nvPr>
        </p:nvSpPr>
        <p:spPr>
          <a:xfrm>
            <a:off x="2478875" y="3859275"/>
            <a:ext cx="4186200" cy="749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434343"/>
              </a:buClr>
              <a:buSzPts val="1400"/>
              <a:buFont typeface="Anaheim"/>
              <a:buChar char="○"/>
              <a:defRPr>
                <a:solidFill>
                  <a:schemeClr val="dk1"/>
                </a:solidFill>
              </a:defRPr>
            </a:lvl1pPr>
            <a:lvl2pPr lvl="1" rtl="0" algn="ctr">
              <a:lnSpc>
                <a:spcPct val="100000"/>
              </a:lnSpc>
              <a:spcBef>
                <a:spcPts val="1000"/>
              </a:spcBef>
              <a:spcAft>
                <a:spcPts val="0"/>
              </a:spcAft>
              <a:buClr>
                <a:srgbClr val="434343"/>
              </a:buClr>
              <a:buSzPts val="1200"/>
              <a:buFont typeface="Roboto Condensed Light"/>
              <a:buChar char="○"/>
              <a:defRPr/>
            </a:lvl2pPr>
            <a:lvl3pPr lvl="2" rtl="0" algn="ctr">
              <a:lnSpc>
                <a:spcPct val="100000"/>
              </a:lnSpc>
              <a:spcBef>
                <a:spcPts val="0"/>
              </a:spcBef>
              <a:spcAft>
                <a:spcPts val="0"/>
              </a:spcAft>
              <a:buClr>
                <a:srgbClr val="434343"/>
              </a:buClr>
              <a:buSzPts val="1200"/>
              <a:buFont typeface="Roboto Condensed Light"/>
              <a:buChar char="■"/>
              <a:defRPr/>
            </a:lvl3pPr>
            <a:lvl4pPr lvl="3" rtl="0" algn="ctr">
              <a:lnSpc>
                <a:spcPct val="100000"/>
              </a:lnSpc>
              <a:spcBef>
                <a:spcPts val="0"/>
              </a:spcBef>
              <a:spcAft>
                <a:spcPts val="0"/>
              </a:spcAft>
              <a:buClr>
                <a:srgbClr val="434343"/>
              </a:buClr>
              <a:buSzPts val="1200"/>
              <a:buFont typeface="Roboto Condensed Light"/>
              <a:buChar char="●"/>
              <a:defRPr/>
            </a:lvl4pPr>
            <a:lvl5pPr lvl="4" rtl="0" algn="ctr">
              <a:lnSpc>
                <a:spcPct val="100000"/>
              </a:lnSpc>
              <a:spcBef>
                <a:spcPts val="0"/>
              </a:spcBef>
              <a:spcAft>
                <a:spcPts val="0"/>
              </a:spcAft>
              <a:buClr>
                <a:srgbClr val="434343"/>
              </a:buClr>
              <a:buSzPts val="1200"/>
              <a:buFont typeface="Roboto Condensed Light"/>
              <a:buChar char="○"/>
              <a:defRPr/>
            </a:lvl5pPr>
            <a:lvl6pPr lvl="5" rtl="0" algn="ctr">
              <a:lnSpc>
                <a:spcPct val="100000"/>
              </a:lnSpc>
              <a:spcBef>
                <a:spcPts val="0"/>
              </a:spcBef>
              <a:spcAft>
                <a:spcPts val="0"/>
              </a:spcAft>
              <a:buClr>
                <a:srgbClr val="434343"/>
              </a:buClr>
              <a:buSzPts val="1200"/>
              <a:buFont typeface="Roboto Condensed Light"/>
              <a:buChar char="■"/>
              <a:defRPr/>
            </a:lvl6pPr>
            <a:lvl7pPr lvl="6" rtl="0" algn="ctr">
              <a:lnSpc>
                <a:spcPct val="100000"/>
              </a:lnSpc>
              <a:spcBef>
                <a:spcPts val="0"/>
              </a:spcBef>
              <a:spcAft>
                <a:spcPts val="0"/>
              </a:spcAft>
              <a:buClr>
                <a:srgbClr val="434343"/>
              </a:buClr>
              <a:buSzPts val="1200"/>
              <a:buFont typeface="Roboto Condensed Light"/>
              <a:buChar char="●"/>
              <a:defRPr/>
            </a:lvl7pPr>
            <a:lvl8pPr lvl="7" rtl="0" algn="ctr">
              <a:lnSpc>
                <a:spcPct val="100000"/>
              </a:lnSpc>
              <a:spcBef>
                <a:spcPts val="0"/>
              </a:spcBef>
              <a:spcAft>
                <a:spcPts val="0"/>
              </a:spcAft>
              <a:buClr>
                <a:srgbClr val="434343"/>
              </a:buClr>
              <a:buSzPts val="1200"/>
              <a:buFont typeface="Roboto Condensed Light"/>
              <a:buChar char="○"/>
              <a:defRPr/>
            </a:lvl8pPr>
            <a:lvl9pPr lvl="8" rtl="0" algn="ctr">
              <a:lnSpc>
                <a:spcPct val="100000"/>
              </a:lnSpc>
              <a:spcBef>
                <a:spcPts val="0"/>
              </a:spcBef>
              <a:spcAft>
                <a:spcPts val="0"/>
              </a:spcAft>
              <a:buClr>
                <a:srgbClr val="434343"/>
              </a:buClr>
              <a:buSzPts val="1200"/>
              <a:buFont typeface="Roboto Condensed Light"/>
              <a:buChar char="■"/>
              <a:defRPr/>
            </a:lvl9pPr>
          </a:lstStyle>
          <a:p/>
        </p:txBody>
      </p:sp>
      <p:sp>
        <p:nvSpPr>
          <p:cNvPr id="497" name="Google Shape;497;p57"/>
          <p:cNvSpPr txBox="1"/>
          <p:nvPr>
            <p:ph type="title"/>
          </p:nvPr>
        </p:nvSpPr>
        <p:spPr>
          <a:xfrm>
            <a:off x="715100" y="535000"/>
            <a:ext cx="77088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500"/>
              <a:buNone/>
              <a:defRPr sz="25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1_1_1_1_1_1_2">
    <p:spTree>
      <p:nvGrpSpPr>
        <p:cNvPr id="498" name="Shape 498"/>
        <p:cNvGrpSpPr/>
        <p:nvPr/>
      </p:nvGrpSpPr>
      <p:grpSpPr>
        <a:xfrm>
          <a:off x="0" y="0"/>
          <a:ext cx="0" cy="0"/>
          <a:chOff x="0" y="0"/>
          <a:chExt cx="0" cy="0"/>
        </a:xfrm>
      </p:grpSpPr>
      <p:pic>
        <p:nvPicPr>
          <p:cNvPr id="499" name="Google Shape;499;p58"/>
          <p:cNvPicPr preferRelativeResize="0"/>
          <p:nvPr/>
        </p:nvPicPr>
        <p:blipFill>
          <a:blip r:embed="rId2">
            <a:alphaModFix amt="57000"/>
          </a:blip>
          <a:stretch>
            <a:fillRect/>
          </a:stretch>
        </p:blipFill>
        <p:spPr>
          <a:xfrm>
            <a:off x="0" y="0"/>
            <a:ext cx="9144000" cy="5143500"/>
          </a:xfrm>
          <a:prstGeom prst="rect">
            <a:avLst/>
          </a:prstGeom>
          <a:noFill/>
          <a:ln>
            <a:noFill/>
          </a:ln>
        </p:spPr>
      </p:pic>
      <p:pic>
        <p:nvPicPr>
          <p:cNvPr id="500" name="Google Shape;500;p58"/>
          <p:cNvPicPr preferRelativeResize="0"/>
          <p:nvPr/>
        </p:nvPicPr>
        <p:blipFill>
          <a:blip r:embed="rId3">
            <a:alphaModFix amt="30000"/>
          </a:blip>
          <a:stretch>
            <a:fillRect/>
          </a:stretch>
        </p:blipFill>
        <p:spPr>
          <a:xfrm flipH="1">
            <a:off x="-2015" y="-955475"/>
            <a:ext cx="9144003" cy="6098975"/>
          </a:xfrm>
          <a:prstGeom prst="rect">
            <a:avLst/>
          </a:prstGeom>
          <a:noFill/>
          <a:ln>
            <a:noFill/>
          </a:ln>
        </p:spPr>
      </p:pic>
      <p:sp>
        <p:nvSpPr>
          <p:cNvPr id="501" name="Google Shape;501;p58"/>
          <p:cNvSpPr txBox="1"/>
          <p:nvPr>
            <p:ph type="ctrTitle"/>
          </p:nvPr>
        </p:nvSpPr>
        <p:spPr>
          <a:xfrm>
            <a:off x="2429950" y="418979"/>
            <a:ext cx="4284000" cy="997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5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502" name="Google Shape;502;p58"/>
          <p:cNvSpPr txBox="1"/>
          <p:nvPr>
            <p:ph idx="1" type="subTitle"/>
          </p:nvPr>
        </p:nvSpPr>
        <p:spPr>
          <a:xfrm>
            <a:off x="2425075" y="1659495"/>
            <a:ext cx="4293900" cy="1229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503" name="Google Shape;503;p58"/>
          <p:cNvSpPr txBox="1"/>
          <p:nvPr/>
        </p:nvSpPr>
        <p:spPr>
          <a:xfrm>
            <a:off x="2825850" y="3686879"/>
            <a:ext cx="3492300" cy="6156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300"/>
              </a:spcBef>
              <a:spcAft>
                <a:spcPts val="0"/>
              </a:spcAft>
              <a:buNone/>
            </a:pPr>
            <a:r>
              <a:rPr lang="fr" sz="1200">
                <a:solidFill>
                  <a:schemeClr val="dk1"/>
                </a:solidFill>
                <a:latin typeface="Quicksand"/>
                <a:ea typeface="Quicksand"/>
                <a:cs typeface="Quicksand"/>
                <a:sym typeface="Quicksand"/>
              </a:rPr>
              <a:t>CREDITS: This presentation template was created by </a:t>
            </a:r>
            <a:r>
              <a:rPr lang="fr" sz="1200">
                <a:solidFill>
                  <a:schemeClr val="dk1"/>
                </a:solidFill>
                <a:uFill>
                  <a:noFill/>
                </a:uFill>
                <a:latin typeface="Quicksand"/>
                <a:ea typeface="Quicksand"/>
                <a:cs typeface="Quicksand"/>
                <a:sym typeface="Quicksand"/>
                <a:hlinkClick r:id="rId4">
                  <a:extLst>
                    <a:ext uri="{A12FA001-AC4F-418D-AE19-62706E023703}">
                      <ahyp:hlinkClr val="tx"/>
                    </a:ext>
                  </a:extLst>
                </a:hlinkClick>
              </a:rPr>
              <a:t>Slidesgo</a:t>
            </a:r>
            <a:r>
              <a:rPr lang="fr" sz="1200">
                <a:solidFill>
                  <a:schemeClr val="dk1"/>
                </a:solidFill>
                <a:latin typeface="Quicksand"/>
                <a:ea typeface="Quicksand"/>
                <a:cs typeface="Quicksand"/>
                <a:sym typeface="Quicksand"/>
              </a:rPr>
              <a:t>, including icons by </a:t>
            </a:r>
            <a:r>
              <a:rPr lang="fr" sz="1200">
                <a:solidFill>
                  <a:schemeClr val="dk1"/>
                </a:solidFill>
                <a:uFill>
                  <a:noFill/>
                </a:uFill>
                <a:latin typeface="Quicksand"/>
                <a:ea typeface="Quicksand"/>
                <a:cs typeface="Quicksand"/>
                <a:sym typeface="Quicksand"/>
                <a:hlinkClick r:id="rId5">
                  <a:extLst>
                    <a:ext uri="{A12FA001-AC4F-418D-AE19-62706E023703}">
                      <ahyp:hlinkClr val="tx"/>
                    </a:ext>
                  </a:extLst>
                </a:hlinkClick>
              </a:rPr>
              <a:t>Flaticon</a:t>
            </a:r>
            <a:r>
              <a:rPr lang="fr" sz="1200">
                <a:solidFill>
                  <a:schemeClr val="dk1"/>
                </a:solidFill>
                <a:latin typeface="Quicksand"/>
                <a:ea typeface="Quicksand"/>
                <a:cs typeface="Quicksand"/>
                <a:sym typeface="Quicksand"/>
              </a:rPr>
              <a:t> </a:t>
            </a:r>
            <a:r>
              <a:rPr lang="fr" sz="1200">
                <a:solidFill>
                  <a:schemeClr val="dk1"/>
                </a:solidFill>
                <a:highlight>
                  <a:srgbClr val="DFDEFC"/>
                </a:highlight>
                <a:latin typeface="Quicksand"/>
                <a:ea typeface="Quicksand"/>
                <a:cs typeface="Quicksand"/>
                <a:sym typeface="Quicksand"/>
              </a:rPr>
              <a:t>and</a:t>
            </a:r>
            <a:r>
              <a:rPr lang="fr" sz="1200">
                <a:solidFill>
                  <a:schemeClr val="dk1"/>
                </a:solidFill>
                <a:latin typeface="Quicksand"/>
                <a:ea typeface="Quicksand"/>
                <a:cs typeface="Quicksand"/>
                <a:sym typeface="Quicksand"/>
              </a:rPr>
              <a:t> infographics &amp; images by </a:t>
            </a:r>
            <a:r>
              <a:rPr lang="fr" sz="1200">
                <a:solidFill>
                  <a:schemeClr val="dk1"/>
                </a:solidFill>
                <a:uFill>
                  <a:noFill/>
                </a:uFill>
                <a:latin typeface="Quicksand"/>
                <a:ea typeface="Quicksand"/>
                <a:cs typeface="Quicksand"/>
                <a:sym typeface="Quicksand"/>
                <a:hlinkClick r:id="rId6">
                  <a:extLst>
                    <a:ext uri="{A12FA001-AC4F-418D-AE19-62706E023703}">
                      <ahyp:hlinkClr val="tx"/>
                    </a:ext>
                  </a:extLst>
                </a:hlinkClick>
              </a:rPr>
              <a:t>Freepik</a:t>
            </a:r>
            <a:endParaRPr sz="1200">
              <a:solidFill>
                <a:schemeClr val="dk1"/>
              </a:solidFill>
              <a:highlight>
                <a:srgbClr val="DFDEFC"/>
              </a:highlight>
              <a:latin typeface="Quicksand"/>
              <a:ea typeface="Quicksand"/>
              <a:cs typeface="Quicksand"/>
              <a:sym typeface="Quicksand"/>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_1_1_1_1_1_1">
    <p:spTree>
      <p:nvGrpSpPr>
        <p:cNvPr id="504" name="Shape 504"/>
        <p:cNvGrpSpPr/>
        <p:nvPr/>
      </p:nvGrpSpPr>
      <p:grpSpPr>
        <a:xfrm>
          <a:off x="0" y="0"/>
          <a:ext cx="0" cy="0"/>
          <a:chOff x="0" y="0"/>
          <a:chExt cx="0" cy="0"/>
        </a:xfrm>
      </p:grpSpPr>
      <p:pic>
        <p:nvPicPr>
          <p:cNvPr id="505" name="Google Shape;505;p59"/>
          <p:cNvPicPr preferRelativeResize="0"/>
          <p:nvPr/>
        </p:nvPicPr>
        <p:blipFill>
          <a:blip r:embed="rId2">
            <a:alphaModFix amt="57000"/>
          </a:blip>
          <a:stretch>
            <a:fillRect/>
          </a:stretch>
        </p:blipFill>
        <p:spPr>
          <a:xfrm>
            <a:off x="0" y="0"/>
            <a:ext cx="9144000" cy="5143500"/>
          </a:xfrm>
          <a:prstGeom prst="rect">
            <a:avLst/>
          </a:prstGeom>
          <a:noFill/>
          <a:ln>
            <a:noFill/>
          </a:ln>
        </p:spPr>
      </p:pic>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6">
    <p:spTree>
      <p:nvGrpSpPr>
        <p:cNvPr id="506" name="Shape 506"/>
        <p:cNvGrpSpPr/>
        <p:nvPr/>
      </p:nvGrpSpPr>
      <p:grpSpPr>
        <a:xfrm>
          <a:off x="0" y="0"/>
          <a:ext cx="0" cy="0"/>
          <a:chOff x="0" y="0"/>
          <a:chExt cx="0" cy="0"/>
        </a:xfrm>
      </p:grpSpPr>
      <p:pic>
        <p:nvPicPr>
          <p:cNvPr id="507" name="Google Shape;507;p60"/>
          <p:cNvPicPr preferRelativeResize="0"/>
          <p:nvPr/>
        </p:nvPicPr>
        <p:blipFill>
          <a:blip r:embed="rId2">
            <a:alphaModFix amt="57000"/>
          </a:blip>
          <a:stretch>
            <a:fillRect/>
          </a:stretch>
        </p:blipFill>
        <p:spPr>
          <a:xfrm>
            <a:off x="0" y="0"/>
            <a:ext cx="9144000" cy="5143500"/>
          </a:xfrm>
          <a:prstGeom prst="rect">
            <a:avLst/>
          </a:prstGeom>
          <a:noFill/>
          <a:ln>
            <a:noFill/>
          </a:ln>
        </p:spPr>
      </p:pic>
      <p:grpSp>
        <p:nvGrpSpPr>
          <p:cNvPr id="508" name="Google Shape;508;p60"/>
          <p:cNvGrpSpPr/>
          <p:nvPr/>
        </p:nvGrpSpPr>
        <p:grpSpPr>
          <a:xfrm flipH="1" rot="10800000">
            <a:off x="-1846500" y="-1386399"/>
            <a:ext cx="11304528" cy="8107960"/>
            <a:chOff x="-1846500" y="-1386399"/>
            <a:chExt cx="11304528" cy="8107960"/>
          </a:xfrm>
        </p:grpSpPr>
        <p:pic>
          <p:nvPicPr>
            <p:cNvPr id="509" name="Google Shape;509;p60"/>
            <p:cNvPicPr preferRelativeResize="0"/>
            <p:nvPr/>
          </p:nvPicPr>
          <p:blipFill>
            <a:blip r:embed="rId3">
              <a:alphaModFix amt="35000"/>
            </a:blip>
            <a:stretch>
              <a:fillRect/>
            </a:stretch>
          </p:blipFill>
          <p:spPr>
            <a:xfrm>
              <a:off x="6686275" y="-1386399"/>
              <a:ext cx="2771753" cy="2736575"/>
            </a:xfrm>
            <a:prstGeom prst="rect">
              <a:avLst/>
            </a:prstGeom>
            <a:noFill/>
            <a:ln>
              <a:noFill/>
            </a:ln>
          </p:spPr>
        </p:pic>
        <p:pic>
          <p:nvPicPr>
            <p:cNvPr id="510" name="Google Shape;510;p60"/>
            <p:cNvPicPr preferRelativeResize="0"/>
            <p:nvPr/>
          </p:nvPicPr>
          <p:blipFill>
            <a:blip r:embed="rId4">
              <a:alphaModFix amt="38000"/>
            </a:blip>
            <a:stretch>
              <a:fillRect/>
            </a:stretch>
          </p:blipFill>
          <p:spPr>
            <a:xfrm rot="5203858">
              <a:off x="-1631029" y="3518279"/>
              <a:ext cx="2980001" cy="3246294"/>
            </a:xfrm>
            <a:prstGeom prst="rect">
              <a:avLst/>
            </a:prstGeom>
            <a:noFill/>
            <a:ln>
              <a:noFill/>
            </a:ln>
          </p:spPr>
        </p:pic>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2" name="Shape 42"/>
        <p:cNvGrpSpPr/>
        <p:nvPr/>
      </p:nvGrpSpPr>
      <p:grpSpPr>
        <a:xfrm>
          <a:off x="0" y="0"/>
          <a:ext cx="0" cy="0"/>
          <a:chOff x="0" y="0"/>
          <a:chExt cx="0" cy="0"/>
        </a:xfrm>
      </p:grpSpPr>
      <p:pic>
        <p:nvPicPr>
          <p:cNvPr id="43" name="Google Shape;43;p7"/>
          <p:cNvPicPr preferRelativeResize="0"/>
          <p:nvPr/>
        </p:nvPicPr>
        <p:blipFill>
          <a:blip r:embed="rId2">
            <a:alphaModFix amt="57000"/>
          </a:blip>
          <a:stretch>
            <a:fillRect/>
          </a:stretch>
        </p:blipFill>
        <p:spPr>
          <a:xfrm>
            <a:off x="0" y="0"/>
            <a:ext cx="9144000" cy="5143500"/>
          </a:xfrm>
          <a:prstGeom prst="rect">
            <a:avLst/>
          </a:prstGeom>
          <a:noFill/>
          <a:ln>
            <a:noFill/>
          </a:ln>
        </p:spPr>
      </p:pic>
      <p:pic>
        <p:nvPicPr>
          <p:cNvPr id="44" name="Google Shape;44;p7"/>
          <p:cNvPicPr preferRelativeResize="0"/>
          <p:nvPr/>
        </p:nvPicPr>
        <p:blipFill>
          <a:blip r:embed="rId3">
            <a:alphaModFix amt="40000"/>
          </a:blip>
          <a:stretch>
            <a:fillRect/>
          </a:stretch>
        </p:blipFill>
        <p:spPr>
          <a:xfrm flipH="1" rot="10800000">
            <a:off x="0" y="2745889"/>
            <a:ext cx="9144003" cy="2397622"/>
          </a:xfrm>
          <a:prstGeom prst="rect">
            <a:avLst/>
          </a:prstGeom>
          <a:noFill/>
          <a:ln>
            <a:noFill/>
          </a:ln>
        </p:spPr>
      </p:pic>
      <p:sp>
        <p:nvSpPr>
          <p:cNvPr id="45" name="Google Shape;45;p7"/>
          <p:cNvSpPr txBox="1"/>
          <p:nvPr>
            <p:ph type="title"/>
          </p:nvPr>
        </p:nvSpPr>
        <p:spPr>
          <a:xfrm>
            <a:off x="715100" y="535000"/>
            <a:ext cx="7713600" cy="572700"/>
          </a:xfrm>
          <a:prstGeom prst="rect">
            <a:avLst/>
          </a:prstGeom>
        </p:spPr>
        <p:txBody>
          <a:bodyPr anchorCtr="0" anchor="b" bIns="91425" lIns="91425" spcFirstLastPara="1" rIns="91425" wrap="square" tIns="91425">
            <a:noAutofit/>
          </a:bodyPr>
          <a:lstStyle>
            <a:lvl1pPr lvl="0" rtl="0">
              <a:spcBef>
                <a:spcPts val="0"/>
              </a:spcBef>
              <a:spcAft>
                <a:spcPts val="0"/>
              </a:spcAft>
              <a:buSzPts val="2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46" name="Google Shape;46;p7"/>
          <p:cNvSpPr txBox="1"/>
          <p:nvPr>
            <p:ph idx="1" type="body"/>
          </p:nvPr>
        </p:nvSpPr>
        <p:spPr>
          <a:xfrm>
            <a:off x="720000" y="1554150"/>
            <a:ext cx="4401600" cy="30543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Clr>
                <a:srgbClr val="191919"/>
              </a:buClr>
              <a:buSzPts val="1200"/>
              <a:buFont typeface="Anaheim"/>
              <a:buChar char="●"/>
              <a:defRPr sz="1400">
                <a:solidFill>
                  <a:srgbClr val="434343"/>
                </a:solidFill>
              </a:defRPr>
            </a:lvl1pPr>
            <a:lvl2pPr indent="-317500" lvl="1" marL="914400" rtl="0">
              <a:lnSpc>
                <a:spcPct val="115000"/>
              </a:lnSpc>
              <a:spcBef>
                <a:spcPts val="0"/>
              </a:spcBef>
              <a:spcAft>
                <a:spcPts val="0"/>
              </a:spcAft>
              <a:buClr>
                <a:srgbClr val="191919"/>
              </a:buClr>
              <a:buSzPts val="1400"/>
              <a:buFont typeface="Anaheim"/>
              <a:buChar char="○"/>
              <a:defRPr>
                <a:solidFill>
                  <a:srgbClr val="434343"/>
                </a:solidFill>
              </a:defRPr>
            </a:lvl2pPr>
            <a:lvl3pPr indent="-317500" lvl="2" marL="1371600" rtl="0">
              <a:lnSpc>
                <a:spcPct val="115000"/>
              </a:lnSpc>
              <a:spcBef>
                <a:spcPts val="0"/>
              </a:spcBef>
              <a:spcAft>
                <a:spcPts val="0"/>
              </a:spcAft>
              <a:buClr>
                <a:srgbClr val="191919"/>
              </a:buClr>
              <a:buSzPts val="1400"/>
              <a:buFont typeface="Anaheim"/>
              <a:buChar char="■"/>
              <a:defRPr>
                <a:solidFill>
                  <a:srgbClr val="434343"/>
                </a:solidFill>
              </a:defRPr>
            </a:lvl3pPr>
            <a:lvl4pPr indent="-317500" lvl="3" marL="1828800" rtl="0">
              <a:lnSpc>
                <a:spcPct val="115000"/>
              </a:lnSpc>
              <a:spcBef>
                <a:spcPts val="0"/>
              </a:spcBef>
              <a:spcAft>
                <a:spcPts val="0"/>
              </a:spcAft>
              <a:buClr>
                <a:srgbClr val="191919"/>
              </a:buClr>
              <a:buSzPts val="1400"/>
              <a:buFont typeface="Anaheim"/>
              <a:buChar char="●"/>
              <a:defRPr>
                <a:solidFill>
                  <a:srgbClr val="434343"/>
                </a:solidFill>
              </a:defRPr>
            </a:lvl4pPr>
            <a:lvl5pPr indent="-317500" lvl="4" marL="2286000" rtl="0">
              <a:lnSpc>
                <a:spcPct val="115000"/>
              </a:lnSpc>
              <a:spcBef>
                <a:spcPts val="0"/>
              </a:spcBef>
              <a:spcAft>
                <a:spcPts val="0"/>
              </a:spcAft>
              <a:buClr>
                <a:srgbClr val="191919"/>
              </a:buClr>
              <a:buSzPts val="1400"/>
              <a:buFont typeface="Anaheim"/>
              <a:buChar char="○"/>
              <a:defRPr>
                <a:solidFill>
                  <a:srgbClr val="434343"/>
                </a:solidFill>
              </a:defRPr>
            </a:lvl5pPr>
            <a:lvl6pPr indent="-317500" lvl="5" marL="2743200" rtl="0">
              <a:lnSpc>
                <a:spcPct val="115000"/>
              </a:lnSpc>
              <a:spcBef>
                <a:spcPts val="0"/>
              </a:spcBef>
              <a:spcAft>
                <a:spcPts val="0"/>
              </a:spcAft>
              <a:buClr>
                <a:srgbClr val="191919"/>
              </a:buClr>
              <a:buSzPts val="1400"/>
              <a:buFont typeface="Anaheim"/>
              <a:buChar char="■"/>
              <a:defRPr>
                <a:solidFill>
                  <a:srgbClr val="434343"/>
                </a:solidFill>
              </a:defRPr>
            </a:lvl6pPr>
            <a:lvl7pPr indent="-317500" lvl="6" marL="3200400" rtl="0">
              <a:lnSpc>
                <a:spcPct val="115000"/>
              </a:lnSpc>
              <a:spcBef>
                <a:spcPts val="0"/>
              </a:spcBef>
              <a:spcAft>
                <a:spcPts val="0"/>
              </a:spcAft>
              <a:buClr>
                <a:srgbClr val="191919"/>
              </a:buClr>
              <a:buSzPts val="1400"/>
              <a:buFont typeface="Anaheim"/>
              <a:buChar char="●"/>
              <a:defRPr>
                <a:solidFill>
                  <a:srgbClr val="434343"/>
                </a:solidFill>
              </a:defRPr>
            </a:lvl7pPr>
            <a:lvl8pPr indent="-317500" lvl="7" marL="3657600" rtl="0">
              <a:lnSpc>
                <a:spcPct val="115000"/>
              </a:lnSpc>
              <a:spcBef>
                <a:spcPts val="0"/>
              </a:spcBef>
              <a:spcAft>
                <a:spcPts val="0"/>
              </a:spcAft>
              <a:buClr>
                <a:srgbClr val="191919"/>
              </a:buClr>
              <a:buSzPts val="1400"/>
              <a:buFont typeface="Anaheim"/>
              <a:buChar char="○"/>
              <a:defRPr>
                <a:solidFill>
                  <a:srgbClr val="434343"/>
                </a:solidFill>
              </a:defRPr>
            </a:lvl8pPr>
            <a:lvl9pPr indent="-317500" lvl="8" marL="4114800" rtl="0">
              <a:lnSpc>
                <a:spcPct val="115000"/>
              </a:lnSpc>
              <a:spcBef>
                <a:spcPts val="0"/>
              </a:spcBef>
              <a:spcAft>
                <a:spcPts val="0"/>
              </a:spcAft>
              <a:buClr>
                <a:srgbClr val="191919"/>
              </a:buClr>
              <a:buSzPts val="1400"/>
              <a:buFont typeface="Anaheim"/>
              <a:buChar char="■"/>
              <a:defRPr>
                <a:solidFill>
                  <a:srgbClr val="434343"/>
                </a:solidFill>
              </a:defRPr>
            </a:lvl9pPr>
          </a:lstStyle>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6_1">
    <p:bg>
      <p:bgPr>
        <a:solidFill>
          <a:schemeClr val="accent1"/>
        </a:solidFill>
      </p:bgPr>
    </p:bg>
    <p:spTree>
      <p:nvGrpSpPr>
        <p:cNvPr id="511" name="Shape 511"/>
        <p:cNvGrpSpPr/>
        <p:nvPr/>
      </p:nvGrpSpPr>
      <p:grpSpPr>
        <a:xfrm>
          <a:off x="0" y="0"/>
          <a:ext cx="0" cy="0"/>
          <a:chOff x="0" y="0"/>
          <a:chExt cx="0" cy="0"/>
        </a:xfrm>
      </p:grpSpPr>
      <p:pic>
        <p:nvPicPr>
          <p:cNvPr id="512" name="Google Shape;512;p61"/>
          <p:cNvPicPr preferRelativeResize="0"/>
          <p:nvPr/>
        </p:nvPicPr>
        <p:blipFill>
          <a:blip r:embed="rId2">
            <a:alphaModFix amt="57000"/>
          </a:blip>
          <a:stretch>
            <a:fillRect/>
          </a:stretch>
        </p:blipFill>
        <p:spPr>
          <a:xfrm>
            <a:off x="0" y="0"/>
            <a:ext cx="9144000" cy="5143500"/>
          </a:xfrm>
          <a:prstGeom prst="rect">
            <a:avLst/>
          </a:prstGeom>
          <a:noFill/>
          <a:ln>
            <a:noFill/>
          </a:ln>
        </p:spPr>
      </p:pic>
      <p:pic>
        <p:nvPicPr>
          <p:cNvPr id="513" name="Google Shape;513;p61"/>
          <p:cNvPicPr preferRelativeResize="0"/>
          <p:nvPr/>
        </p:nvPicPr>
        <p:blipFill>
          <a:blip r:embed="rId3">
            <a:alphaModFix amt="16000"/>
          </a:blip>
          <a:stretch>
            <a:fillRect/>
          </a:stretch>
        </p:blipFill>
        <p:spPr>
          <a:xfrm flipH="1" rot="10800000">
            <a:off x="0" y="2027045"/>
            <a:ext cx="9144003" cy="3116462"/>
          </a:xfrm>
          <a:prstGeom prst="rect">
            <a:avLst/>
          </a:prstGeom>
          <a:noFill/>
          <a:ln>
            <a:noFill/>
          </a:ln>
        </p:spPr>
      </p:pic>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3">
  <p:cSld name="CUSTOM_7">
    <p:bg>
      <p:bgPr>
        <a:solidFill>
          <a:schemeClr val="lt2"/>
        </a:solidFill>
      </p:bgPr>
    </p:bg>
    <p:spTree>
      <p:nvGrpSpPr>
        <p:cNvPr id="514" name="Shape 514"/>
        <p:cNvGrpSpPr/>
        <p:nvPr/>
      </p:nvGrpSpPr>
      <p:grpSpPr>
        <a:xfrm>
          <a:off x="0" y="0"/>
          <a:ext cx="0" cy="0"/>
          <a:chOff x="0" y="0"/>
          <a:chExt cx="0" cy="0"/>
        </a:xfrm>
      </p:grpSpPr>
      <p:pic>
        <p:nvPicPr>
          <p:cNvPr id="515" name="Google Shape;515;p62"/>
          <p:cNvPicPr preferRelativeResize="0"/>
          <p:nvPr/>
        </p:nvPicPr>
        <p:blipFill>
          <a:blip r:embed="rId2">
            <a:alphaModFix amt="57000"/>
          </a:blip>
          <a:stretch>
            <a:fillRect/>
          </a:stretch>
        </p:blipFill>
        <p:spPr>
          <a:xfrm>
            <a:off x="0" y="0"/>
            <a:ext cx="9144000" cy="5143500"/>
          </a:xfrm>
          <a:prstGeom prst="rect">
            <a:avLst/>
          </a:prstGeom>
          <a:noFill/>
          <a:ln>
            <a:noFill/>
          </a:ln>
        </p:spPr>
      </p:pic>
      <p:grpSp>
        <p:nvGrpSpPr>
          <p:cNvPr id="516" name="Google Shape;516;p62"/>
          <p:cNvGrpSpPr/>
          <p:nvPr/>
        </p:nvGrpSpPr>
        <p:grpSpPr>
          <a:xfrm>
            <a:off x="-1078051" y="-828301"/>
            <a:ext cx="10800649" cy="6495486"/>
            <a:chOff x="-1078051" y="-828301"/>
            <a:chExt cx="10800649" cy="6495486"/>
          </a:xfrm>
        </p:grpSpPr>
        <p:pic>
          <p:nvPicPr>
            <p:cNvPr id="517" name="Google Shape;517;p62"/>
            <p:cNvPicPr preferRelativeResize="0"/>
            <p:nvPr/>
          </p:nvPicPr>
          <p:blipFill>
            <a:blip r:embed="rId3">
              <a:alphaModFix amt="35000"/>
            </a:blip>
            <a:stretch>
              <a:fillRect/>
            </a:stretch>
          </p:blipFill>
          <p:spPr>
            <a:xfrm rot="4499998">
              <a:off x="517536" y="-1566832"/>
              <a:ext cx="2446178" cy="5180760"/>
            </a:xfrm>
            <a:prstGeom prst="rect">
              <a:avLst/>
            </a:prstGeom>
            <a:noFill/>
            <a:ln>
              <a:noFill/>
            </a:ln>
          </p:spPr>
        </p:pic>
        <p:pic>
          <p:nvPicPr>
            <p:cNvPr id="518" name="Google Shape;518;p62"/>
            <p:cNvPicPr preferRelativeResize="0"/>
            <p:nvPr/>
          </p:nvPicPr>
          <p:blipFill>
            <a:blip r:embed="rId4">
              <a:alphaModFix amt="38000"/>
            </a:blip>
            <a:stretch>
              <a:fillRect/>
            </a:stretch>
          </p:blipFill>
          <p:spPr>
            <a:xfrm rot="4932521">
              <a:off x="7662897" y="3595450"/>
              <a:ext cx="1859885" cy="2026087"/>
            </a:xfrm>
            <a:prstGeom prst="rect">
              <a:avLst/>
            </a:prstGeom>
            <a:noFill/>
            <a:ln>
              <a:noFill/>
            </a:ln>
          </p:spPr>
        </p:pic>
      </p:gr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e de titre 1">
  <p:cSld name="TITLE_1">
    <p:spTree>
      <p:nvGrpSpPr>
        <p:cNvPr id="519" name="Shape 519"/>
        <p:cNvGrpSpPr/>
        <p:nvPr/>
      </p:nvGrpSpPr>
      <p:grpSpPr>
        <a:xfrm>
          <a:off x="0" y="0"/>
          <a:ext cx="0" cy="0"/>
          <a:chOff x="0" y="0"/>
          <a:chExt cx="0" cy="0"/>
        </a:xfrm>
      </p:grpSpPr>
      <p:sp>
        <p:nvSpPr>
          <p:cNvPr id="520" name="Google Shape;520;p63"/>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521" name="Google Shape;521;p63"/>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522" name="Google Shape;522;p6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f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7" name="Shape 47"/>
        <p:cNvGrpSpPr/>
        <p:nvPr/>
      </p:nvGrpSpPr>
      <p:grpSpPr>
        <a:xfrm>
          <a:off x="0" y="0"/>
          <a:ext cx="0" cy="0"/>
          <a:chOff x="0" y="0"/>
          <a:chExt cx="0" cy="0"/>
        </a:xfrm>
      </p:grpSpPr>
      <p:pic>
        <p:nvPicPr>
          <p:cNvPr id="48" name="Google Shape;48;p8"/>
          <p:cNvPicPr preferRelativeResize="0"/>
          <p:nvPr/>
        </p:nvPicPr>
        <p:blipFill>
          <a:blip r:embed="rId2">
            <a:alphaModFix amt="57000"/>
          </a:blip>
          <a:stretch>
            <a:fillRect/>
          </a:stretch>
        </p:blipFill>
        <p:spPr>
          <a:xfrm>
            <a:off x="0" y="0"/>
            <a:ext cx="9144000" cy="5143500"/>
          </a:xfrm>
          <a:prstGeom prst="rect">
            <a:avLst/>
          </a:prstGeom>
          <a:noFill/>
          <a:ln>
            <a:noFill/>
          </a:ln>
        </p:spPr>
      </p:pic>
      <p:grpSp>
        <p:nvGrpSpPr>
          <p:cNvPr id="49" name="Google Shape;49;p8"/>
          <p:cNvGrpSpPr/>
          <p:nvPr/>
        </p:nvGrpSpPr>
        <p:grpSpPr>
          <a:xfrm>
            <a:off x="-1326274" y="222183"/>
            <a:ext cx="11453645" cy="6483616"/>
            <a:chOff x="-1326274" y="222183"/>
            <a:chExt cx="11453645" cy="6483616"/>
          </a:xfrm>
        </p:grpSpPr>
        <p:pic>
          <p:nvPicPr>
            <p:cNvPr id="50" name="Google Shape;50;p8"/>
            <p:cNvPicPr preferRelativeResize="0"/>
            <p:nvPr/>
          </p:nvPicPr>
          <p:blipFill>
            <a:blip r:embed="rId3">
              <a:alphaModFix amt="50000"/>
            </a:blip>
            <a:stretch>
              <a:fillRect/>
            </a:stretch>
          </p:blipFill>
          <p:spPr>
            <a:xfrm>
              <a:off x="7222371" y="2986325"/>
              <a:ext cx="2904999" cy="3164600"/>
            </a:xfrm>
            <a:prstGeom prst="rect">
              <a:avLst/>
            </a:prstGeom>
            <a:noFill/>
            <a:ln>
              <a:noFill/>
            </a:ln>
          </p:spPr>
        </p:pic>
        <p:pic>
          <p:nvPicPr>
            <p:cNvPr id="51" name="Google Shape;51;p8"/>
            <p:cNvPicPr preferRelativeResize="0"/>
            <p:nvPr/>
          </p:nvPicPr>
          <p:blipFill>
            <a:blip r:embed="rId4">
              <a:alphaModFix amt="48000"/>
            </a:blip>
            <a:stretch>
              <a:fillRect/>
            </a:stretch>
          </p:blipFill>
          <p:spPr>
            <a:xfrm>
              <a:off x="410300" y="382600"/>
              <a:ext cx="1278024" cy="1299625"/>
            </a:xfrm>
            <a:prstGeom prst="rect">
              <a:avLst/>
            </a:prstGeom>
            <a:noFill/>
            <a:ln>
              <a:noFill/>
            </a:ln>
          </p:spPr>
        </p:pic>
        <p:pic>
          <p:nvPicPr>
            <p:cNvPr id="52" name="Google Shape;52;p8"/>
            <p:cNvPicPr preferRelativeResize="0"/>
            <p:nvPr/>
          </p:nvPicPr>
          <p:blipFill>
            <a:blip r:embed="rId5">
              <a:alphaModFix/>
            </a:blip>
            <a:stretch>
              <a:fillRect/>
            </a:stretch>
          </p:blipFill>
          <p:spPr>
            <a:xfrm rot="-626902">
              <a:off x="-1012802" y="2777516"/>
              <a:ext cx="2756456" cy="3709093"/>
            </a:xfrm>
            <a:prstGeom prst="rect">
              <a:avLst/>
            </a:prstGeom>
            <a:noFill/>
            <a:ln>
              <a:noFill/>
            </a:ln>
          </p:spPr>
        </p:pic>
        <p:pic>
          <p:nvPicPr>
            <p:cNvPr id="53" name="Google Shape;53;p8"/>
            <p:cNvPicPr preferRelativeResize="0"/>
            <p:nvPr/>
          </p:nvPicPr>
          <p:blipFill>
            <a:blip r:embed="rId4">
              <a:alphaModFix amt="60000"/>
            </a:blip>
            <a:stretch>
              <a:fillRect/>
            </a:stretch>
          </p:blipFill>
          <p:spPr>
            <a:xfrm flipH="1">
              <a:off x="252562" y="222183"/>
              <a:ext cx="315473" cy="320824"/>
            </a:xfrm>
            <a:prstGeom prst="rect">
              <a:avLst/>
            </a:prstGeom>
            <a:noFill/>
            <a:ln>
              <a:noFill/>
            </a:ln>
          </p:spPr>
        </p:pic>
      </p:grpSp>
      <p:sp>
        <p:nvSpPr>
          <p:cNvPr id="54" name="Google Shape;54;p8"/>
          <p:cNvSpPr txBox="1"/>
          <p:nvPr>
            <p:ph type="title"/>
          </p:nvPr>
        </p:nvSpPr>
        <p:spPr>
          <a:xfrm>
            <a:off x="1388100" y="1307100"/>
            <a:ext cx="6367800" cy="2529300"/>
          </a:xfrm>
          <a:prstGeom prst="rect">
            <a:avLst/>
          </a:prstGeom>
        </p:spPr>
        <p:txBody>
          <a:bodyPr anchorCtr="0" anchor="ctr" bIns="91425" lIns="91425" spcFirstLastPara="1" rIns="91425" wrap="square" tIns="91425">
            <a:noAutofit/>
          </a:bodyPr>
          <a:lstStyle>
            <a:lvl1pPr lvl="0" algn="ctr">
              <a:spcBef>
                <a:spcPts val="0"/>
              </a:spcBef>
              <a:spcAft>
                <a:spcPts val="0"/>
              </a:spcAft>
              <a:buSzPts val="6000"/>
              <a:buNone/>
              <a:defRPr sz="8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5" name="Shape 55"/>
        <p:cNvGrpSpPr/>
        <p:nvPr/>
      </p:nvGrpSpPr>
      <p:grpSpPr>
        <a:xfrm>
          <a:off x="0" y="0"/>
          <a:ext cx="0" cy="0"/>
          <a:chOff x="0" y="0"/>
          <a:chExt cx="0" cy="0"/>
        </a:xfrm>
      </p:grpSpPr>
      <p:pic>
        <p:nvPicPr>
          <p:cNvPr id="56" name="Google Shape;56;p9"/>
          <p:cNvPicPr preferRelativeResize="0"/>
          <p:nvPr/>
        </p:nvPicPr>
        <p:blipFill>
          <a:blip r:embed="rId2">
            <a:alphaModFix amt="57000"/>
          </a:blip>
          <a:stretch>
            <a:fillRect/>
          </a:stretch>
        </p:blipFill>
        <p:spPr>
          <a:xfrm>
            <a:off x="0" y="0"/>
            <a:ext cx="9144000" cy="5143500"/>
          </a:xfrm>
          <a:prstGeom prst="rect">
            <a:avLst/>
          </a:prstGeom>
          <a:noFill/>
          <a:ln>
            <a:noFill/>
          </a:ln>
        </p:spPr>
      </p:pic>
      <p:pic>
        <p:nvPicPr>
          <p:cNvPr id="57" name="Google Shape;57;p9"/>
          <p:cNvPicPr preferRelativeResize="0"/>
          <p:nvPr/>
        </p:nvPicPr>
        <p:blipFill>
          <a:blip r:embed="rId3">
            <a:alphaModFix amt="30000"/>
          </a:blip>
          <a:stretch>
            <a:fillRect/>
          </a:stretch>
        </p:blipFill>
        <p:spPr>
          <a:xfrm>
            <a:off x="0" y="-947289"/>
            <a:ext cx="9144003" cy="6098978"/>
          </a:xfrm>
          <a:prstGeom prst="rect">
            <a:avLst/>
          </a:prstGeom>
          <a:noFill/>
          <a:ln>
            <a:noFill/>
          </a:ln>
        </p:spPr>
      </p:pic>
      <p:sp>
        <p:nvSpPr>
          <p:cNvPr id="58" name="Google Shape;58;p9"/>
          <p:cNvSpPr txBox="1"/>
          <p:nvPr>
            <p:ph type="title"/>
          </p:nvPr>
        </p:nvSpPr>
        <p:spPr>
          <a:xfrm flipH="1">
            <a:off x="5176550" y="1294100"/>
            <a:ext cx="3252300" cy="1218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600"/>
              <a:buNone/>
              <a:defRPr sz="35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59" name="Google Shape;59;p9"/>
          <p:cNvSpPr txBox="1"/>
          <p:nvPr>
            <p:ph idx="1" type="subTitle"/>
          </p:nvPr>
        </p:nvSpPr>
        <p:spPr>
          <a:xfrm flipH="1">
            <a:off x="5176550" y="2664600"/>
            <a:ext cx="3252300" cy="118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6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0" name="Shape 60"/>
        <p:cNvGrpSpPr/>
        <p:nvPr/>
      </p:nvGrpSpPr>
      <p:grpSpPr>
        <a:xfrm>
          <a:off x="0" y="0"/>
          <a:ext cx="0" cy="0"/>
          <a:chOff x="0" y="0"/>
          <a:chExt cx="0" cy="0"/>
        </a:xfrm>
      </p:grpSpPr>
      <p:sp>
        <p:nvSpPr>
          <p:cNvPr id="61" name="Google Shape;61;p10"/>
          <p:cNvSpPr/>
          <p:nvPr/>
        </p:nvSpPr>
        <p:spPr>
          <a:xfrm>
            <a:off x="0" y="0"/>
            <a:ext cx="9144000" cy="5143500"/>
          </a:xfrm>
          <a:prstGeom prst="rect">
            <a:avLst/>
          </a:prstGeom>
          <a:solidFill>
            <a:schemeClr val="accent1">
              <a:alpha val="307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10"/>
          <p:cNvSpPr txBox="1"/>
          <p:nvPr>
            <p:ph type="title"/>
          </p:nvPr>
        </p:nvSpPr>
        <p:spPr>
          <a:xfrm>
            <a:off x="720000" y="3883400"/>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700">
                <a:solidFill>
                  <a:schemeClr val="lt1"/>
                </a:solidFill>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slideLayout" Target="../slideLayouts/slideLayout4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62" Type="http://schemas.openxmlformats.org/officeDocument/2006/relationships/slideLayout" Target="../slideLayouts/slideLayout62.xml"/><Relationship Id="rId61" Type="http://schemas.openxmlformats.org/officeDocument/2006/relationships/slideLayout" Target="../slideLayouts/slideLayout61.xml"/><Relationship Id="rId20" Type="http://schemas.openxmlformats.org/officeDocument/2006/relationships/slideLayout" Target="../slideLayouts/slideLayout20.xml"/><Relationship Id="rId63" Type="http://schemas.openxmlformats.org/officeDocument/2006/relationships/theme" Target="../theme/theme1.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60" Type="http://schemas.openxmlformats.org/officeDocument/2006/relationships/slideLayout" Target="../slideLayouts/slideLayout60.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51" Type="http://schemas.openxmlformats.org/officeDocument/2006/relationships/slideLayout" Target="../slideLayouts/slideLayout51.xml"/><Relationship Id="rId50" Type="http://schemas.openxmlformats.org/officeDocument/2006/relationships/slideLayout" Target="../slideLayouts/slideLayout50.xml"/><Relationship Id="rId53" Type="http://schemas.openxmlformats.org/officeDocument/2006/relationships/slideLayout" Target="../slideLayouts/slideLayout53.xml"/><Relationship Id="rId52" Type="http://schemas.openxmlformats.org/officeDocument/2006/relationships/slideLayout" Target="../slideLayouts/slideLayout52.xml"/><Relationship Id="rId11" Type="http://schemas.openxmlformats.org/officeDocument/2006/relationships/slideLayout" Target="../slideLayouts/slideLayout11.xml"/><Relationship Id="rId55" Type="http://schemas.openxmlformats.org/officeDocument/2006/relationships/slideLayout" Target="../slideLayouts/slideLayout55.xml"/><Relationship Id="rId10" Type="http://schemas.openxmlformats.org/officeDocument/2006/relationships/slideLayout" Target="../slideLayouts/slideLayout10.xml"/><Relationship Id="rId54" Type="http://schemas.openxmlformats.org/officeDocument/2006/relationships/slideLayout" Target="../slideLayouts/slideLayout54.xml"/><Relationship Id="rId13" Type="http://schemas.openxmlformats.org/officeDocument/2006/relationships/slideLayout" Target="../slideLayouts/slideLayout13.xml"/><Relationship Id="rId57" Type="http://schemas.openxmlformats.org/officeDocument/2006/relationships/slideLayout" Target="../slideLayouts/slideLayout57.xml"/><Relationship Id="rId12" Type="http://schemas.openxmlformats.org/officeDocument/2006/relationships/slideLayout" Target="../slideLayouts/slideLayout12.xml"/><Relationship Id="rId56" Type="http://schemas.openxmlformats.org/officeDocument/2006/relationships/slideLayout" Target="../slideLayouts/slideLayout56.xml"/><Relationship Id="rId15" Type="http://schemas.openxmlformats.org/officeDocument/2006/relationships/slideLayout" Target="../slideLayouts/slideLayout15.xml"/><Relationship Id="rId59" Type="http://schemas.openxmlformats.org/officeDocument/2006/relationships/slideLayout" Target="../slideLayouts/slideLayout59.xml"/><Relationship Id="rId14" Type="http://schemas.openxmlformats.org/officeDocument/2006/relationships/slideLayout" Target="../slideLayouts/slideLayout14.xml"/><Relationship Id="rId58" Type="http://schemas.openxmlformats.org/officeDocument/2006/relationships/slideLayout" Target="../slideLayouts/slideLayout5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5050" y="535000"/>
            <a:ext cx="77139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500"/>
              <a:buFont typeface="Josefin Sans"/>
              <a:buNone/>
              <a:defRPr sz="2500">
                <a:solidFill>
                  <a:schemeClr val="dk1"/>
                </a:solidFill>
                <a:latin typeface="Josefin Sans"/>
                <a:ea typeface="Josefin Sans"/>
                <a:cs typeface="Josefin Sans"/>
                <a:sym typeface="Josefin Sans"/>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p:txBody>
      </p:sp>
      <p:sp>
        <p:nvSpPr>
          <p:cNvPr id="7" name="Google Shape;7;p1"/>
          <p:cNvSpPr txBox="1"/>
          <p:nvPr>
            <p:ph idx="1" type="body"/>
          </p:nvPr>
        </p:nvSpPr>
        <p:spPr>
          <a:xfrm>
            <a:off x="715100" y="1152475"/>
            <a:ext cx="7713900" cy="3456000"/>
          </a:xfrm>
          <a:prstGeom prst="rect">
            <a:avLst/>
          </a:prstGeom>
          <a:noFill/>
          <a:ln>
            <a:noFill/>
          </a:ln>
        </p:spPr>
        <p:txBody>
          <a:bodyPr anchorCtr="0" anchor="t" bIns="91425" lIns="91425" spcFirstLastPara="1" rIns="91425" wrap="square" tIns="91425">
            <a:noAutofit/>
          </a:bodyPr>
          <a:lstStyle>
            <a:lvl1pPr indent="-317500" lvl="0" marL="457200">
              <a:lnSpc>
                <a:spcPct val="100000"/>
              </a:lnSpc>
              <a:spcBef>
                <a:spcPts val="0"/>
              </a:spcBef>
              <a:spcAft>
                <a:spcPts val="0"/>
              </a:spcAft>
              <a:buClr>
                <a:schemeClr val="accent1"/>
              </a:buClr>
              <a:buSzPts val="1400"/>
              <a:buFont typeface="Quicksand"/>
              <a:buChar char="●"/>
              <a:defRPr>
                <a:solidFill>
                  <a:schemeClr val="accent1"/>
                </a:solidFill>
                <a:latin typeface="Quicksand"/>
                <a:ea typeface="Quicksand"/>
                <a:cs typeface="Quicksand"/>
                <a:sym typeface="Quicksand"/>
              </a:defRPr>
            </a:lvl1pPr>
            <a:lvl2pPr indent="-317500" lvl="1" marL="914400">
              <a:lnSpc>
                <a:spcPct val="100000"/>
              </a:lnSpc>
              <a:spcBef>
                <a:spcPts val="0"/>
              </a:spcBef>
              <a:spcAft>
                <a:spcPts val="0"/>
              </a:spcAft>
              <a:buClr>
                <a:schemeClr val="accent1"/>
              </a:buClr>
              <a:buSzPts val="1400"/>
              <a:buFont typeface="Quicksand"/>
              <a:buChar char="○"/>
              <a:defRPr>
                <a:solidFill>
                  <a:schemeClr val="accent1"/>
                </a:solidFill>
                <a:latin typeface="Quicksand"/>
                <a:ea typeface="Quicksand"/>
                <a:cs typeface="Quicksand"/>
                <a:sym typeface="Quicksand"/>
              </a:defRPr>
            </a:lvl2pPr>
            <a:lvl3pPr indent="-317500" lvl="2" marL="1371600">
              <a:lnSpc>
                <a:spcPct val="100000"/>
              </a:lnSpc>
              <a:spcBef>
                <a:spcPts val="0"/>
              </a:spcBef>
              <a:spcAft>
                <a:spcPts val="0"/>
              </a:spcAft>
              <a:buClr>
                <a:schemeClr val="accent1"/>
              </a:buClr>
              <a:buSzPts val="1400"/>
              <a:buFont typeface="Quicksand"/>
              <a:buChar char="■"/>
              <a:defRPr>
                <a:solidFill>
                  <a:schemeClr val="accent1"/>
                </a:solidFill>
                <a:latin typeface="Quicksand"/>
                <a:ea typeface="Quicksand"/>
                <a:cs typeface="Quicksand"/>
                <a:sym typeface="Quicksand"/>
              </a:defRPr>
            </a:lvl3pPr>
            <a:lvl4pPr indent="-317500" lvl="3" marL="1828800">
              <a:lnSpc>
                <a:spcPct val="100000"/>
              </a:lnSpc>
              <a:spcBef>
                <a:spcPts val="0"/>
              </a:spcBef>
              <a:spcAft>
                <a:spcPts val="0"/>
              </a:spcAft>
              <a:buClr>
                <a:schemeClr val="accent1"/>
              </a:buClr>
              <a:buSzPts val="1400"/>
              <a:buFont typeface="Quicksand"/>
              <a:buChar char="●"/>
              <a:defRPr>
                <a:solidFill>
                  <a:schemeClr val="accent1"/>
                </a:solidFill>
                <a:latin typeface="Quicksand"/>
                <a:ea typeface="Quicksand"/>
                <a:cs typeface="Quicksand"/>
                <a:sym typeface="Quicksand"/>
              </a:defRPr>
            </a:lvl4pPr>
            <a:lvl5pPr indent="-317500" lvl="4" marL="2286000">
              <a:lnSpc>
                <a:spcPct val="100000"/>
              </a:lnSpc>
              <a:spcBef>
                <a:spcPts val="0"/>
              </a:spcBef>
              <a:spcAft>
                <a:spcPts val="0"/>
              </a:spcAft>
              <a:buClr>
                <a:schemeClr val="accent1"/>
              </a:buClr>
              <a:buSzPts val="1400"/>
              <a:buFont typeface="Quicksand"/>
              <a:buChar char="○"/>
              <a:defRPr>
                <a:solidFill>
                  <a:schemeClr val="accent1"/>
                </a:solidFill>
                <a:latin typeface="Quicksand"/>
                <a:ea typeface="Quicksand"/>
                <a:cs typeface="Quicksand"/>
                <a:sym typeface="Quicksand"/>
              </a:defRPr>
            </a:lvl5pPr>
            <a:lvl6pPr indent="-317500" lvl="5" marL="2743200">
              <a:lnSpc>
                <a:spcPct val="100000"/>
              </a:lnSpc>
              <a:spcBef>
                <a:spcPts val="0"/>
              </a:spcBef>
              <a:spcAft>
                <a:spcPts val="0"/>
              </a:spcAft>
              <a:buClr>
                <a:schemeClr val="accent1"/>
              </a:buClr>
              <a:buSzPts val="1400"/>
              <a:buFont typeface="Quicksand"/>
              <a:buChar char="■"/>
              <a:defRPr>
                <a:solidFill>
                  <a:schemeClr val="accent1"/>
                </a:solidFill>
                <a:latin typeface="Quicksand"/>
                <a:ea typeface="Quicksand"/>
                <a:cs typeface="Quicksand"/>
                <a:sym typeface="Quicksand"/>
              </a:defRPr>
            </a:lvl6pPr>
            <a:lvl7pPr indent="-317500" lvl="6" marL="3200400">
              <a:lnSpc>
                <a:spcPct val="100000"/>
              </a:lnSpc>
              <a:spcBef>
                <a:spcPts val="0"/>
              </a:spcBef>
              <a:spcAft>
                <a:spcPts val="0"/>
              </a:spcAft>
              <a:buClr>
                <a:schemeClr val="accent1"/>
              </a:buClr>
              <a:buSzPts val="1400"/>
              <a:buFont typeface="Quicksand"/>
              <a:buChar char="●"/>
              <a:defRPr>
                <a:solidFill>
                  <a:schemeClr val="accent1"/>
                </a:solidFill>
                <a:latin typeface="Quicksand"/>
                <a:ea typeface="Quicksand"/>
                <a:cs typeface="Quicksand"/>
                <a:sym typeface="Quicksand"/>
              </a:defRPr>
            </a:lvl7pPr>
            <a:lvl8pPr indent="-317500" lvl="7" marL="3657600">
              <a:lnSpc>
                <a:spcPct val="100000"/>
              </a:lnSpc>
              <a:spcBef>
                <a:spcPts val="0"/>
              </a:spcBef>
              <a:spcAft>
                <a:spcPts val="0"/>
              </a:spcAft>
              <a:buClr>
                <a:schemeClr val="accent1"/>
              </a:buClr>
              <a:buSzPts val="1400"/>
              <a:buFont typeface="Quicksand"/>
              <a:buChar char="○"/>
              <a:defRPr>
                <a:solidFill>
                  <a:schemeClr val="accent1"/>
                </a:solidFill>
                <a:latin typeface="Quicksand"/>
                <a:ea typeface="Quicksand"/>
                <a:cs typeface="Quicksand"/>
                <a:sym typeface="Quicksand"/>
              </a:defRPr>
            </a:lvl8pPr>
            <a:lvl9pPr indent="-317500" lvl="8" marL="4114800">
              <a:lnSpc>
                <a:spcPct val="100000"/>
              </a:lnSpc>
              <a:spcBef>
                <a:spcPts val="0"/>
              </a:spcBef>
              <a:spcAft>
                <a:spcPts val="0"/>
              </a:spcAft>
              <a:buClr>
                <a:schemeClr val="accent1"/>
              </a:buClr>
              <a:buSzPts val="1400"/>
              <a:buFont typeface="Quicksand"/>
              <a:buChar char="■"/>
              <a:defRPr>
                <a:solidFill>
                  <a:schemeClr val="accent1"/>
                </a:solidFill>
                <a:latin typeface="Quicksand"/>
                <a:ea typeface="Quicksand"/>
                <a:cs typeface="Quicksand"/>
                <a:sym typeface="Quicksand"/>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 id="2147483699" r:id="rId52"/>
    <p:sldLayoutId id="2147483700" r:id="rId53"/>
    <p:sldLayoutId id="2147483701" r:id="rId54"/>
    <p:sldLayoutId id="2147483702" r:id="rId55"/>
    <p:sldLayoutId id="2147483703" r:id="rId56"/>
    <p:sldLayoutId id="2147483704" r:id="rId57"/>
    <p:sldLayoutId id="2147483705" r:id="rId58"/>
    <p:sldLayoutId id="2147483706" r:id="rId59"/>
    <p:sldLayoutId id="2147483707" r:id="rId60"/>
    <p:sldLayoutId id="2147483708" r:id="rId61"/>
    <p:sldLayoutId id="2147483709" r:id="rId6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449">
          <p15:clr>
            <a:srgbClr val="EA4335"/>
          </p15:clr>
        </p15:guide>
        <p15:guide id="2" pos="5311">
          <p15:clr>
            <a:srgbClr val="EA4335"/>
          </p15:clr>
        </p15:guide>
        <p15:guide id="3" orient="horz" pos="340">
          <p15:clr>
            <a:srgbClr val="EA4335"/>
          </p15:clr>
        </p15:guide>
        <p15:guide id="4" orient="horz" pos="2903">
          <p15:clr>
            <a:srgbClr val="EA4335"/>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4.pn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5.png"/><Relationship Id="rId4" Type="http://schemas.openxmlformats.org/officeDocument/2006/relationships/image" Target="../media/image16.png"/><Relationship Id="rId9" Type="http://schemas.openxmlformats.org/officeDocument/2006/relationships/image" Target="../media/image28.png"/><Relationship Id="rId5" Type="http://schemas.openxmlformats.org/officeDocument/2006/relationships/image" Target="../media/image20.png"/><Relationship Id="rId6" Type="http://schemas.openxmlformats.org/officeDocument/2006/relationships/image" Target="../media/image21.png"/><Relationship Id="rId7" Type="http://schemas.openxmlformats.org/officeDocument/2006/relationships/image" Target="../media/image19.png"/><Relationship Id="rId8" Type="http://schemas.openxmlformats.org/officeDocument/2006/relationships/image" Target="../media/image18.png"/><Relationship Id="rId11" Type="http://schemas.openxmlformats.org/officeDocument/2006/relationships/image" Target="../media/image24.png"/><Relationship Id="rId10" Type="http://schemas.openxmlformats.org/officeDocument/2006/relationships/image" Target="../media/image2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 name="Shape 526"/>
        <p:cNvGrpSpPr/>
        <p:nvPr/>
      </p:nvGrpSpPr>
      <p:grpSpPr>
        <a:xfrm>
          <a:off x="0" y="0"/>
          <a:ext cx="0" cy="0"/>
          <a:chOff x="0" y="0"/>
          <a:chExt cx="0" cy="0"/>
        </a:xfrm>
      </p:grpSpPr>
      <p:sp>
        <p:nvSpPr>
          <p:cNvPr id="527" name="Google Shape;527;p64"/>
          <p:cNvSpPr txBox="1"/>
          <p:nvPr>
            <p:ph type="ctrTitle"/>
          </p:nvPr>
        </p:nvSpPr>
        <p:spPr>
          <a:xfrm>
            <a:off x="311700" y="1663925"/>
            <a:ext cx="8520600" cy="1133100"/>
          </a:xfrm>
          <a:prstGeom prst="rect">
            <a:avLst/>
          </a:prstGeom>
          <a:effectLst>
            <a:outerShdw blurRad="57150" rotWithShape="0" algn="bl" dir="5400000" dist="19050">
              <a:srgbClr val="000000">
                <a:alpha val="50000"/>
              </a:srgbClr>
            </a:outerShdw>
          </a:effectLst>
        </p:spPr>
        <p:txBody>
          <a:bodyPr anchorCtr="0" anchor="b" bIns="91425" lIns="91425" spcFirstLastPara="1" rIns="91425" wrap="square" tIns="91425">
            <a:noAutofit/>
          </a:bodyPr>
          <a:lstStyle/>
          <a:p>
            <a:pPr indent="0" lvl="0" marL="0" rtl="0" algn="ctr">
              <a:spcBef>
                <a:spcPts val="0"/>
              </a:spcBef>
              <a:spcAft>
                <a:spcPts val="0"/>
              </a:spcAft>
              <a:buNone/>
            </a:pPr>
            <a:r>
              <a:rPr lang="fr"/>
              <a:t>Étude de marché</a:t>
            </a:r>
            <a:endParaRPr/>
          </a:p>
        </p:txBody>
      </p:sp>
      <p:sp>
        <p:nvSpPr>
          <p:cNvPr id="528" name="Google Shape;528;p64"/>
          <p:cNvSpPr txBox="1"/>
          <p:nvPr>
            <p:ph idx="1" type="subTitle"/>
          </p:nvPr>
        </p:nvSpPr>
        <p:spPr>
          <a:xfrm>
            <a:off x="311700" y="283917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fr"/>
              <a:t>Développement à l’international</a:t>
            </a:r>
            <a:endParaRPr/>
          </a:p>
        </p:txBody>
      </p:sp>
      <p:sp>
        <p:nvSpPr>
          <p:cNvPr id="529" name="Google Shape;529;p64"/>
          <p:cNvSpPr txBox="1"/>
          <p:nvPr/>
        </p:nvSpPr>
        <p:spPr>
          <a:xfrm>
            <a:off x="3115500" y="4408475"/>
            <a:ext cx="2913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a:solidFill>
                  <a:schemeClr val="accent1"/>
                </a:solidFill>
                <a:latin typeface="Quicksand"/>
                <a:ea typeface="Quicksand"/>
                <a:cs typeface="Quicksand"/>
                <a:sym typeface="Quicksand"/>
              </a:rPr>
              <a:t>La poule qui chante</a:t>
            </a:r>
            <a:endParaRPr>
              <a:solidFill>
                <a:schemeClr val="accent1"/>
              </a:solidFill>
              <a:latin typeface="Quicksand"/>
              <a:ea typeface="Quicksand"/>
              <a:cs typeface="Quicksand"/>
              <a:sym typeface="Quicksan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6" name="Shape 586"/>
        <p:cNvGrpSpPr/>
        <p:nvPr/>
      </p:nvGrpSpPr>
      <p:grpSpPr>
        <a:xfrm>
          <a:off x="0" y="0"/>
          <a:ext cx="0" cy="0"/>
          <a:chOff x="0" y="0"/>
          <a:chExt cx="0" cy="0"/>
        </a:xfrm>
      </p:grpSpPr>
      <p:sp>
        <p:nvSpPr>
          <p:cNvPr id="587" name="Google Shape;587;p73"/>
          <p:cNvSpPr txBox="1"/>
          <p:nvPr>
            <p:ph type="title"/>
          </p:nvPr>
        </p:nvSpPr>
        <p:spPr>
          <a:xfrm>
            <a:off x="715100" y="535000"/>
            <a:ext cx="7708800" cy="572700"/>
          </a:xfrm>
          <a:prstGeom prst="rect">
            <a:avLst/>
          </a:prstGeom>
          <a:effectLst>
            <a:outerShdw blurRad="57150" rotWithShape="0" algn="bl" dir="5400000" dist="19050">
              <a:srgbClr val="000000">
                <a:alpha val="50000"/>
              </a:srgbClr>
            </a:outerShdw>
          </a:effectLst>
        </p:spPr>
        <p:txBody>
          <a:bodyPr anchorCtr="0" anchor="b" bIns="91425" lIns="91425" spcFirstLastPara="1" rIns="91425" wrap="square" tIns="91425">
            <a:noAutofit/>
          </a:bodyPr>
          <a:lstStyle/>
          <a:p>
            <a:pPr indent="0" lvl="0" marL="0" rtl="0" algn="l">
              <a:spcBef>
                <a:spcPts val="0"/>
              </a:spcBef>
              <a:spcAft>
                <a:spcPts val="0"/>
              </a:spcAft>
              <a:buNone/>
            </a:pPr>
            <a:r>
              <a:rPr lang="fr"/>
              <a:t>Analyse en composantes principales (ACP)</a:t>
            </a:r>
            <a:endParaRPr/>
          </a:p>
        </p:txBody>
      </p:sp>
      <p:sp>
        <p:nvSpPr>
          <p:cNvPr id="588" name="Google Shape;588;p73"/>
          <p:cNvSpPr txBox="1"/>
          <p:nvPr>
            <p:ph idx="1" type="body"/>
          </p:nvPr>
        </p:nvSpPr>
        <p:spPr>
          <a:xfrm>
            <a:off x="775775" y="4431275"/>
            <a:ext cx="7704000" cy="763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i="1" lang="fr" sz="1000"/>
              <a:t>Cercles de corrélation</a:t>
            </a:r>
            <a:endParaRPr i="1" sz="1000"/>
          </a:p>
          <a:p>
            <a:pPr indent="0" lvl="0" marL="0" rtl="0" algn="ctr">
              <a:spcBef>
                <a:spcPts val="0"/>
              </a:spcBef>
              <a:spcAft>
                <a:spcPts val="0"/>
              </a:spcAft>
              <a:buNone/>
            </a:pPr>
            <a:r>
              <a:rPr i="1" lang="fr" sz="1000"/>
              <a:t>Par soucis de lisibilité, la projection des individus est accessible dans le notebook. Elle va de pair avec les cercles de corrélation et permet d’identifier les groupes de pays ayant des profils </a:t>
            </a:r>
            <a:r>
              <a:rPr i="1" lang="fr" sz="1000"/>
              <a:t>similaires</a:t>
            </a:r>
            <a:r>
              <a:rPr i="1" lang="fr" sz="1000"/>
              <a:t>, et confirme la compréhension des plans factoriels</a:t>
            </a:r>
            <a:endParaRPr i="1" sz="1000"/>
          </a:p>
          <a:p>
            <a:pPr indent="0" lvl="0" marL="0" rtl="0" algn="ctr">
              <a:spcBef>
                <a:spcPts val="0"/>
              </a:spcBef>
              <a:spcAft>
                <a:spcPts val="0"/>
              </a:spcAft>
              <a:buNone/>
            </a:pPr>
            <a:r>
              <a:t/>
            </a:r>
            <a:endParaRPr i="1" sz="1000"/>
          </a:p>
          <a:p>
            <a:pPr indent="0" lvl="0" marL="0" rtl="0" algn="ctr">
              <a:spcBef>
                <a:spcPts val="0"/>
              </a:spcBef>
              <a:spcAft>
                <a:spcPts val="0"/>
              </a:spcAft>
              <a:buNone/>
            </a:pPr>
            <a:r>
              <a:t/>
            </a:r>
            <a:endParaRPr sz="1200"/>
          </a:p>
        </p:txBody>
      </p:sp>
      <p:pic>
        <p:nvPicPr>
          <p:cNvPr id="589" name="Google Shape;589;p73"/>
          <p:cNvPicPr preferRelativeResize="0"/>
          <p:nvPr/>
        </p:nvPicPr>
        <p:blipFill>
          <a:blip r:embed="rId3">
            <a:alphaModFix/>
          </a:blip>
          <a:stretch>
            <a:fillRect/>
          </a:stretch>
        </p:blipFill>
        <p:spPr>
          <a:xfrm>
            <a:off x="243700" y="1130975"/>
            <a:ext cx="4479576" cy="3300299"/>
          </a:xfrm>
          <a:prstGeom prst="rect">
            <a:avLst/>
          </a:prstGeom>
          <a:noFill/>
          <a:ln>
            <a:noFill/>
          </a:ln>
        </p:spPr>
      </p:pic>
      <p:pic>
        <p:nvPicPr>
          <p:cNvPr id="590" name="Google Shape;590;p73"/>
          <p:cNvPicPr preferRelativeResize="0"/>
          <p:nvPr/>
        </p:nvPicPr>
        <p:blipFill>
          <a:blip r:embed="rId4">
            <a:alphaModFix/>
          </a:blip>
          <a:stretch>
            <a:fillRect/>
          </a:stretch>
        </p:blipFill>
        <p:spPr>
          <a:xfrm>
            <a:off x="5168971" y="1130975"/>
            <a:ext cx="3919629" cy="330029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4" name="Shape 594"/>
        <p:cNvGrpSpPr/>
        <p:nvPr/>
      </p:nvGrpSpPr>
      <p:grpSpPr>
        <a:xfrm>
          <a:off x="0" y="0"/>
          <a:ext cx="0" cy="0"/>
          <a:chOff x="0" y="0"/>
          <a:chExt cx="0" cy="0"/>
        </a:xfrm>
      </p:grpSpPr>
      <p:sp>
        <p:nvSpPr>
          <p:cNvPr id="595" name="Google Shape;595;p74"/>
          <p:cNvSpPr txBox="1"/>
          <p:nvPr>
            <p:ph type="title"/>
          </p:nvPr>
        </p:nvSpPr>
        <p:spPr>
          <a:xfrm>
            <a:off x="715100" y="535000"/>
            <a:ext cx="7708800" cy="572700"/>
          </a:xfrm>
          <a:prstGeom prst="rect">
            <a:avLst/>
          </a:prstGeom>
          <a:effectLst>
            <a:outerShdw blurRad="57150" rotWithShape="0" algn="bl" dir="5400000" dist="19050">
              <a:srgbClr val="000000">
                <a:alpha val="50000"/>
              </a:srgbClr>
            </a:outerShdw>
          </a:effectLst>
        </p:spPr>
        <p:txBody>
          <a:bodyPr anchorCtr="0" anchor="b" bIns="91425" lIns="91425" spcFirstLastPara="1" rIns="91425" wrap="square" tIns="91425">
            <a:noAutofit/>
          </a:bodyPr>
          <a:lstStyle/>
          <a:p>
            <a:pPr indent="0" lvl="0" marL="0" rtl="0" algn="l">
              <a:spcBef>
                <a:spcPts val="0"/>
              </a:spcBef>
              <a:spcAft>
                <a:spcPts val="0"/>
              </a:spcAft>
              <a:buNone/>
            </a:pPr>
            <a:r>
              <a:rPr lang="fr"/>
              <a:t>Classification ascendante </a:t>
            </a:r>
            <a:r>
              <a:rPr lang="fr"/>
              <a:t>hiérarchique</a:t>
            </a:r>
            <a:endParaRPr/>
          </a:p>
        </p:txBody>
      </p:sp>
      <p:sp>
        <p:nvSpPr>
          <p:cNvPr id="596" name="Google Shape;596;p74"/>
          <p:cNvSpPr txBox="1"/>
          <p:nvPr>
            <p:ph idx="1" type="body"/>
          </p:nvPr>
        </p:nvSpPr>
        <p:spPr>
          <a:xfrm>
            <a:off x="1176525" y="1443375"/>
            <a:ext cx="4660800" cy="3238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fr" sz="1300"/>
              <a:t>Utilisation d’un algorithme déterministe pour regrouper les pays, représentés sous la forme du dendrogramme ci-contre.</a:t>
            </a:r>
            <a:endParaRPr sz="1300"/>
          </a:p>
          <a:p>
            <a:pPr indent="0" lvl="0" marL="0" rtl="0" algn="ctr">
              <a:spcBef>
                <a:spcPts val="0"/>
              </a:spcBef>
              <a:spcAft>
                <a:spcPts val="0"/>
              </a:spcAft>
              <a:buNone/>
            </a:pPr>
            <a:r>
              <a:t/>
            </a:r>
            <a:endParaRPr sz="1300"/>
          </a:p>
          <a:p>
            <a:pPr indent="0" lvl="0" marL="0" rtl="0" algn="ctr">
              <a:spcBef>
                <a:spcPts val="0"/>
              </a:spcBef>
              <a:spcAft>
                <a:spcPts val="0"/>
              </a:spcAft>
              <a:buNone/>
            </a:pPr>
            <a:r>
              <a:t/>
            </a:r>
            <a:endParaRPr sz="1300"/>
          </a:p>
          <a:p>
            <a:pPr indent="0" lvl="0" marL="0" rtl="0" algn="ctr">
              <a:spcBef>
                <a:spcPts val="0"/>
              </a:spcBef>
              <a:spcAft>
                <a:spcPts val="0"/>
              </a:spcAft>
              <a:buNone/>
            </a:pPr>
            <a:r>
              <a:rPr lang="fr" sz="1300"/>
              <a:t>D’après le dendrogramme réalisé, la suite de l’analyse se portera sur 5 clusters afin de déterminer celui le plus prometteur</a:t>
            </a:r>
            <a:endParaRPr sz="1300"/>
          </a:p>
          <a:p>
            <a:pPr indent="0" lvl="0" marL="0" rtl="0" algn="ctr">
              <a:spcBef>
                <a:spcPts val="0"/>
              </a:spcBef>
              <a:spcAft>
                <a:spcPts val="0"/>
              </a:spcAft>
              <a:buNone/>
            </a:pPr>
            <a:r>
              <a:t/>
            </a:r>
            <a:endParaRPr i="1" sz="1000"/>
          </a:p>
          <a:p>
            <a:pPr indent="0" lvl="0" marL="0" rtl="0" algn="ctr">
              <a:spcBef>
                <a:spcPts val="0"/>
              </a:spcBef>
              <a:spcAft>
                <a:spcPts val="0"/>
              </a:spcAft>
              <a:buNone/>
            </a:pPr>
            <a:r>
              <a:t/>
            </a:r>
            <a:endParaRPr sz="1200"/>
          </a:p>
        </p:txBody>
      </p:sp>
      <p:pic>
        <p:nvPicPr>
          <p:cNvPr id="597" name="Google Shape;597;p74"/>
          <p:cNvPicPr preferRelativeResize="0"/>
          <p:nvPr/>
        </p:nvPicPr>
        <p:blipFill>
          <a:blip r:embed="rId3">
            <a:alphaModFix/>
          </a:blip>
          <a:stretch>
            <a:fillRect/>
          </a:stretch>
        </p:blipFill>
        <p:spPr>
          <a:xfrm>
            <a:off x="6745150" y="39351"/>
            <a:ext cx="2199024" cy="4992927"/>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1" name="Shape 601"/>
        <p:cNvGrpSpPr/>
        <p:nvPr/>
      </p:nvGrpSpPr>
      <p:grpSpPr>
        <a:xfrm>
          <a:off x="0" y="0"/>
          <a:ext cx="0" cy="0"/>
          <a:chOff x="0" y="0"/>
          <a:chExt cx="0" cy="0"/>
        </a:xfrm>
      </p:grpSpPr>
      <p:sp>
        <p:nvSpPr>
          <p:cNvPr id="602" name="Google Shape;602;p75"/>
          <p:cNvSpPr txBox="1"/>
          <p:nvPr>
            <p:ph type="title"/>
          </p:nvPr>
        </p:nvSpPr>
        <p:spPr>
          <a:xfrm>
            <a:off x="258575" y="58200"/>
            <a:ext cx="7708800" cy="572700"/>
          </a:xfrm>
          <a:prstGeom prst="rect">
            <a:avLst/>
          </a:prstGeom>
          <a:effectLst>
            <a:outerShdw blurRad="57150" rotWithShape="0" algn="bl" dir="5400000" dist="19050">
              <a:srgbClr val="000000">
                <a:alpha val="50000"/>
              </a:srgbClr>
            </a:outerShdw>
          </a:effectLst>
        </p:spPr>
        <p:txBody>
          <a:bodyPr anchorCtr="0" anchor="b" bIns="91425" lIns="91425" spcFirstLastPara="1" rIns="91425" wrap="square" tIns="91425">
            <a:noAutofit/>
          </a:bodyPr>
          <a:lstStyle/>
          <a:p>
            <a:pPr indent="0" lvl="0" marL="0" rtl="0" algn="l">
              <a:spcBef>
                <a:spcPts val="0"/>
              </a:spcBef>
              <a:spcAft>
                <a:spcPts val="0"/>
              </a:spcAft>
              <a:buNone/>
            </a:pPr>
            <a:r>
              <a:rPr lang="fr"/>
              <a:t>Classification ascendante hiérarchique</a:t>
            </a:r>
            <a:endParaRPr/>
          </a:p>
        </p:txBody>
      </p:sp>
      <p:sp>
        <p:nvSpPr>
          <p:cNvPr id="603" name="Google Shape;603;p75"/>
          <p:cNvSpPr txBox="1"/>
          <p:nvPr>
            <p:ph idx="1" type="body"/>
          </p:nvPr>
        </p:nvSpPr>
        <p:spPr>
          <a:xfrm>
            <a:off x="6088175" y="968650"/>
            <a:ext cx="2660700" cy="2865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fr" sz="1300"/>
              <a:t>Les boxplots de clusters par variable permettent de déterminer quel groupe de pays est le plus propice pour y exporter de la volaille.</a:t>
            </a:r>
            <a:endParaRPr sz="1300"/>
          </a:p>
          <a:p>
            <a:pPr indent="0" lvl="0" marL="0" rtl="0" algn="ctr">
              <a:spcBef>
                <a:spcPts val="0"/>
              </a:spcBef>
              <a:spcAft>
                <a:spcPts val="0"/>
              </a:spcAft>
              <a:buNone/>
            </a:pPr>
            <a:r>
              <a:t/>
            </a:r>
            <a:endParaRPr sz="1300"/>
          </a:p>
          <a:p>
            <a:pPr indent="0" lvl="0" marL="0" rtl="0" algn="ctr">
              <a:spcBef>
                <a:spcPts val="0"/>
              </a:spcBef>
              <a:spcAft>
                <a:spcPts val="0"/>
              </a:spcAft>
              <a:buNone/>
            </a:pPr>
            <a:r>
              <a:rPr lang="fr" sz="1300"/>
              <a:t>Le groupe 5 semble le plus prometteur: il est le plus riche, produit peu de volaille, n’est pas celui qui en importe le plus (marché peu saturé) et a une disponibilité alimentaire modérée.</a:t>
            </a:r>
            <a:endParaRPr sz="1300"/>
          </a:p>
          <a:p>
            <a:pPr indent="0" lvl="0" marL="0" rtl="0" algn="ctr">
              <a:spcBef>
                <a:spcPts val="0"/>
              </a:spcBef>
              <a:spcAft>
                <a:spcPts val="0"/>
              </a:spcAft>
              <a:buNone/>
            </a:pPr>
            <a:r>
              <a:t/>
            </a:r>
            <a:endParaRPr i="1" sz="1000"/>
          </a:p>
          <a:p>
            <a:pPr indent="0" lvl="0" marL="0" rtl="0" algn="ctr">
              <a:spcBef>
                <a:spcPts val="0"/>
              </a:spcBef>
              <a:spcAft>
                <a:spcPts val="0"/>
              </a:spcAft>
              <a:buNone/>
            </a:pPr>
            <a:r>
              <a:t/>
            </a:r>
            <a:endParaRPr sz="1200"/>
          </a:p>
        </p:txBody>
      </p:sp>
      <p:pic>
        <p:nvPicPr>
          <p:cNvPr id="604" name="Google Shape;604;p75"/>
          <p:cNvPicPr preferRelativeResize="0"/>
          <p:nvPr/>
        </p:nvPicPr>
        <p:blipFill>
          <a:blip r:embed="rId3">
            <a:alphaModFix/>
          </a:blip>
          <a:stretch>
            <a:fillRect/>
          </a:stretch>
        </p:blipFill>
        <p:spPr>
          <a:xfrm>
            <a:off x="512550" y="876977"/>
            <a:ext cx="1739103" cy="1264084"/>
          </a:xfrm>
          <a:prstGeom prst="rect">
            <a:avLst/>
          </a:prstGeom>
          <a:noFill/>
          <a:ln>
            <a:noFill/>
          </a:ln>
        </p:spPr>
      </p:pic>
      <p:pic>
        <p:nvPicPr>
          <p:cNvPr id="605" name="Google Shape;605;p75"/>
          <p:cNvPicPr preferRelativeResize="0"/>
          <p:nvPr/>
        </p:nvPicPr>
        <p:blipFill>
          <a:blip r:embed="rId4">
            <a:alphaModFix/>
          </a:blip>
          <a:stretch>
            <a:fillRect/>
          </a:stretch>
        </p:blipFill>
        <p:spPr>
          <a:xfrm>
            <a:off x="2251654" y="876975"/>
            <a:ext cx="1739122" cy="1264084"/>
          </a:xfrm>
          <a:prstGeom prst="rect">
            <a:avLst/>
          </a:prstGeom>
          <a:noFill/>
          <a:ln>
            <a:noFill/>
          </a:ln>
        </p:spPr>
      </p:pic>
      <p:pic>
        <p:nvPicPr>
          <p:cNvPr id="606" name="Google Shape;606;p75"/>
          <p:cNvPicPr preferRelativeResize="0"/>
          <p:nvPr/>
        </p:nvPicPr>
        <p:blipFill>
          <a:blip r:embed="rId5">
            <a:alphaModFix/>
          </a:blip>
          <a:stretch>
            <a:fillRect/>
          </a:stretch>
        </p:blipFill>
        <p:spPr>
          <a:xfrm>
            <a:off x="512550" y="2141061"/>
            <a:ext cx="1739102" cy="1249898"/>
          </a:xfrm>
          <a:prstGeom prst="rect">
            <a:avLst/>
          </a:prstGeom>
          <a:noFill/>
          <a:ln>
            <a:noFill/>
          </a:ln>
        </p:spPr>
      </p:pic>
      <p:pic>
        <p:nvPicPr>
          <p:cNvPr id="607" name="Google Shape;607;p75"/>
          <p:cNvPicPr preferRelativeResize="0"/>
          <p:nvPr/>
        </p:nvPicPr>
        <p:blipFill>
          <a:blip r:embed="rId6">
            <a:alphaModFix/>
          </a:blip>
          <a:stretch>
            <a:fillRect/>
          </a:stretch>
        </p:blipFill>
        <p:spPr>
          <a:xfrm>
            <a:off x="2254820" y="2141061"/>
            <a:ext cx="1732782" cy="1219531"/>
          </a:xfrm>
          <a:prstGeom prst="rect">
            <a:avLst/>
          </a:prstGeom>
          <a:noFill/>
          <a:ln>
            <a:noFill/>
          </a:ln>
        </p:spPr>
      </p:pic>
      <p:pic>
        <p:nvPicPr>
          <p:cNvPr id="608" name="Google Shape;608;p75"/>
          <p:cNvPicPr preferRelativeResize="0"/>
          <p:nvPr/>
        </p:nvPicPr>
        <p:blipFill>
          <a:blip r:embed="rId7">
            <a:alphaModFix/>
          </a:blip>
          <a:stretch>
            <a:fillRect/>
          </a:stretch>
        </p:blipFill>
        <p:spPr>
          <a:xfrm>
            <a:off x="3990783" y="2110695"/>
            <a:ext cx="1730192" cy="1249906"/>
          </a:xfrm>
          <a:prstGeom prst="rect">
            <a:avLst/>
          </a:prstGeom>
          <a:noFill/>
          <a:ln>
            <a:noFill/>
          </a:ln>
        </p:spPr>
      </p:pic>
      <p:pic>
        <p:nvPicPr>
          <p:cNvPr id="609" name="Google Shape;609;p75"/>
          <p:cNvPicPr preferRelativeResize="0"/>
          <p:nvPr/>
        </p:nvPicPr>
        <p:blipFill>
          <a:blip r:embed="rId8">
            <a:alphaModFix/>
          </a:blip>
          <a:stretch>
            <a:fillRect/>
          </a:stretch>
        </p:blipFill>
        <p:spPr>
          <a:xfrm>
            <a:off x="3990771" y="876976"/>
            <a:ext cx="1730185" cy="1199194"/>
          </a:xfrm>
          <a:prstGeom prst="rect">
            <a:avLst/>
          </a:prstGeom>
          <a:noFill/>
          <a:ln>
            <a:noFill/>
          </a:ln>
        </p:spPr>
      </p:pic>
      <p:pic>
        <p:nvPicPr>
          <p:cNvPr id="610" name="Google Shape;610;p75"/>
          <p:cNvPicPr preferRelativeResize="0"/>
          <p:nvPr/>
        </p:nvPicPr>
        <p:blipFill>
          <a:blip r:embed="rId9">
            <a:alphaModFix/>
          </a:blip>
          <a:stretch>
            <a:fillRect/>
          </a:stretch>
        </p:blipFill>
        <p:spPr>
          <a:xfrm>
            <a:off x="512550" y="3360600"/>
            <a:ext cx="1798659" cy="1153425"/>
          </a:xfrm>
          <a:prstGeom prst="rect">
            <a:avLst/>
          </a:prstGeom>
          <a:noFill/>
          <a:ln>
            <a:noFill/>
          </a:ln>
        </p:spPr>
      </p:pic>
      <p:pic>
        <p:nvPicPr>
          <p:cNvPr id="611" name="Google Shape;611;p75"/>
          <p:cNvPicPr preferRelativeResize="0"/>
          <p:nvPr/>
        </p:nvPicPr>
        <p:blipFill>
          <a:blip r:embed="rId10">
            <a:alphaModFix/>
          </a:blip>
          <a:stretch>
            <a:fillRect/>
          </a:stretch>
        </p:blipFill>
        <p:spPr>
          <a:xfrm>
            <a:off x="2311200" y="3350475"/>
            <a:ext cx="1676400" cy="1173650"/>
          </a:xfrm>
          <a:prstGeom prst="rect">
            <a:avLst/>
          </a:prstGeom>
          <a:noFill/>
          <a:ln>
            <a:noFill/>
          </a:ln>
        </p:spPr>
      </p:pic>
      <p:pic>
        <p:nvPicPr>
          <p:cNvPr id="612" name="Google Shape;612;p75"/>
          <p:cNvPicPr preferRelativeResize="0"/>
          <p:nvPr/>
        </p:nvPicPr>
        <p:blipFill>
          <a:blip r:embed="rId11">
            <a:alphaModFix/>
          </a:blip>
          <a:stretch>
            <a:fillRect/>
          </a:stretch>
        </p:blipFill>
        <p:spPr>
          <a:xfrm>
            <a:off x="3990778" y="3350475"/>
            <a:ext cx="1730176" cy="1118677"/>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6" name="Shape 616"/>
        <p:cNvGrpSpPr/>
        <p:nvPr/>
      </p:nvGrpSpPr>
      <p:grpSpPr>
        <a:xfrm>
          <a:off x="0" y="0"/>
          <a:ext cx="0" cy="0"/>
          <a:chOff x="0" y="0"/>
          <a:chExt cx="0" cy="0"/>
        </a:xfrm>
      </p:grpSpPr>
      <p:sp>
        <p:nvSpPr>
          <p:cNvPr id="617" name="Google Shape;617;p76"/>
          <p:cNvSpPr txBox="1"/>
          <p:nvPr>
            <p:ph type="title"/>
          </p:nvPr>
        </p:nvSpPr>
        <p:spPr>
          <a:xfrm>
            <a:off x="258575" y="58200"/>
            <a:ext cx="7708800" cy="572700"/>
          </a:xfrm>
          <a:prstGeom prst="rect">
            <a:avLst/>
          </a:prstGeom>
          <a:effectLst>
            <a:outerShdw blurRad="57150" rotWithShape="0" algn="bl" dir="5400000" dist="19050">
              <a:srgbClr val="000000">
                <a:alpha val="50000"/>
              </a:srgbClr>
            </a:outerShdw>
          </a:effectLst>
        </p:spPr>
        <p:txBody>
          <a:bodyPr anchorCtr="0" anchor="b" bIns="91425" lIns="91425" spcFirstLastPara="1" rIns="91425" wrap="square" tIns="91425">
            <a:noAutofit/>
          </a:bodyPr>
          <a:lstStyle/>
          <a:p>
            <a:pPr indent="0" lvl="0" marL="0" rtl="0" algn="l">
              <a:spcBef>
                <a:spcPts val="0"/>
              </a:spcBef>
              <a:spcAft>
                <a:spcPts val="0"/>
              </a:spcAft>
              <a:buNone/>
            </a:pPr>
            <a:r>
              <a:rPr lang="fr"/>
              <a:t>K-means</a:t>
            </a:r>
            <a:endParaRPr/>
          </a:p>
        </p:txBody>
      </p:sp>
      <p:sp>
        <p:nvSpPr>
          <p:cNvPr id="618" name="Google Shape;618;p76"/>
          <p:cNvSpPr txBox="1"/>
          <p:nvPr>
            <p:ph idx="1" type="body"/>
          </p:nvPr>
        </p:nvSpPr>
        <p:spPr>
          <a:xfrm>
            <a:off x="700950" y="718650"/>
            <a:ext cx="7742100" cy="930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fr" sz="1300"/>
              <a:t>Utilisation d’une méthode de clustering non déterministe cette fois ci, dans le but de compléter ou affiner les résultats de l’ACH.</a:t>
            </a:r>
            <a:endParaRPr sz="1300"/>
          </a:p>
          <a:p>
            <a:pPr indent="0" lvl="0" marL="0" rtl="0" algn="ctr">
              <a:spcBef>
                <a:spcPts val="0"/>
              </a:spcBef>
              <a:spcAft>
                <a:spcPts val="0"/>
              </a:spcAft>
              <a:buNone/>
            </a:pPr>
            <a:r>
              <a:t/>
            </a:r>
            <a:endParaRPr sz="1300"/>
          </a:p>
          <a:p>
            <a:pPr indent="0" lvl="0" marL="0" rtl="0" algn="ctr">
              <a:spcBef>
                <a:spcPts val="0"/>
              </a:spcBef>
              <a:spcAft>
                <a:spcPts val="0"/>
              </a:spcAft>
              <a:buNone/>
            </a:pPr>
            <a:r>
              <a:t/>
            </a:r>
            <a:endParaRPr sz="1300"/>
          </a:p>
          <a:p>
            <a:pPr indent="0" lvl="0" marL="0" rtl="0" algn="ctr">
              <a:spcBef>
                <a:spcPts val="0"/>
              </a:spcBef>
              <a:spcAft>
                <a:spcPts val="0"/>
              </a:spcAft>
              <a:buNone/>
            </a:pPr>
            <a:r>
              <a:t/>
            </a:r>
            <a:endParaRPr sz="1300"/>
          </a:p>
          <a:p>
            <a:pPr indent="0" lvl="0" marL="0" rtl="0" algn="ctr">
              <a:spcBef>
                <a:spcPts val="0"/>
              </a:spcBef>
              <a:spcAft>
                <a:spcPts val="0"/>
              </a:spcAft>
              <a:buNone/>
            </a:pPr>
            <a:r>
              <a:t/>
            </a:r>
            <a:endParaRPr sz="1300"/>
          </a:p>
          <a:p>
            <a:pPr indent="0" lvl="0" marL="0" rtl="0" algn="ctr">
              <a:spcBef>
                <a:spcPts val="0"/>
              </a:spcBef>
              <a:spcAft>
                <a:spcPts val="0"/>
              </a:spcAft>
              <a:buNone/>
            </a:pPr>
            <a:r>
              <a:t/>
            </a:r>
            <a:endParaRPr sz="1300"/>
          </a:p>
          <a:p>
            <a:pPr indent="0" lvl="0" marL="0" rtl="0" algn="ctr">
              <a:spcBef>
                <a:spcPts val="0"/>
              </a:spcBef>
              <a:spcAft>
                <a:spcPts val="0"/>
              </a:spcAft>
              <a:buNone/>
            </a:pPr>
            <a:r>
              <a:t/>
            </a:r>
            <a:endParaRPr sz="1300"/>
          </a:p>
          <a:p>
            <a:pPr indent="0" lvl="0" marL="0" rtl="0" algn="ctr">
              <a:spcBef>
                <a:spcPts val="0"/>
              </a:spcBef>
              <a:spcAft>
                <a:spcPts val="0"/>
              </a:spcAft>
              <a:buNone/>
            </a:pPr>
            <a:r>
              <a:t/>
            </a:r>
            <a:endParaRPr sz="1300"/>
          </a:p>
          <a:p>
            <a:pPr indent="0" lvl="0" marL="0" rtl="0" algn="ctr">
              <a:spcBef>
                <a:spcPts val="0"/>
              </a:spcBef>
              <a:spcAft>
                <a:spcPts val="0"/>
              </a:spcAft>
              <a:buNone/>
            </a:pPr>
            <a:r>
              <a:t/>
            </a:r>
            <a:endParaRPr sz="1300"/>
          </a:p>
          <a:p>
            <a:pPr indent="0" lvl="0" marL="0" rtl="0" algn="ctr">
              <a:spcBef>
                <a:spcPts val="0"/>
              </a:spcBef>
              <a:spcAft>
                <a:spcPts val="0"/>
              </a:spcAft>
              <a:buNone/>
            </a:pPr>
            <a:r>
              <a:t/>
            </a:r>
            <a:endParaRPr sz="1300"/>
          </a:p>
          <a:p>
            <a:pPr indent="0" lvl="0" marL="0" rtl="0" algn="ctr">
              <a:spcBef>
                <a:spcPts val="0"/>
              </a:spcBef>
              <a:spcAft>
                <a:spcPts val="0"/>
              </a:spcAft>
              <a:buNone/>
            </a:pPr>
            <a:r>
              <a:t/>
            </a:r>
            <a:endParaRPr sz="1300"/>
          </a:p>
          <a:p>
            <a:pPr indent="0" lvl="0" marL="0" rtl="0" algn="ctr">
              <a:spcBef>
                <a:spcPts val="0"/>
              </a:spcBef>
              <a:spcAft>
                <a:spcPts val="0"/>
              </a:spcAft>
              <a:buNone/>
            </a:pPr>
            <a:r>
              <a:t/>
            </a:r>
            <a:endParaRPr sz="1300"/>
          </a:p>
          <a:p>
            <a:pPr indent="0" lvl="0" marL="0" rtl="0" algn="ctr">
              <a:spcBef>
                <a:spcPts val="0"/>
              </a:spcBef>
              <a:spcAft>
                <a:spcPts val="0"/>
              </a:spcAft>
              <a:buNone/>
            </a:pPr>
            <a:r>
              <a:t/>
            </a:r>
            <a:endParaRPr sz="1300"/>
          </a:p>
          <a:p>
            <a:pPr indent="0" lvl="0" marL="0" rtl="0" algn="ctr">
              <a:spcBef>
                <a:spcPts val="0"/>
              </a:spcBef>
              <a:spcAft>
                <a:spcPts val="0"/>
              </a:spcAft>
              <a:buNone/>
            </a:pPr>
            <a:r>
              <a:t/>
            </a:r>
            <a:endParaRPr sz="1300"/>
          </a:p>
          <a:p>
            <a:pPr indent="0" lvl="0" marL="0" rtl="0" algn="ctr">
              <a:spcBef>
                <a:spcPts val="0"/>
              </a:spcBef>
              <a:spcAft>
                <a:spcPts val="0"/>
              </a:spcAft>
              <a:buNone/>
            </a:pPr>
            <a:r>
              <a:t/>
            </a:r>
            <a:endParaRPr sz="1300"/>
          </a:p>
          <a:p>
            <a:pPr indent="0" lvl="0" marL="0" rtl="0" algn="ctr">
              <a:spcBef>
                <a:spcPts val="0"/>
              </a:spcBef>
              <a:spcAft>
                <a:spcPts val="0"/>
              </a:spcAft>
              <a:buNone/>
            </a:pPr>
            <a:r>
              <a:t/>
            </a:r>
            <a:endParaRPr sz="1300"/>
          </a:p>
          <a:p>
            <a:pPr indent="0" lvl="0" marL="0" rtl="0" algn="ctr">
              <a:spcBef>
                <a:spcPts val="0"/>
              </a:spcBef>
              <a:spcAft>
                <a:spcPts val="0"/>
              </a:spcAft>
              <a:buNone/>
            </a:pPr>
            <a:r>
              <a:t/>
            </a:r>
            <a:endParaRPr sz="1300"/>
          </a:p>
          <a:p>
            <a:pPr indent="0" lvl="0" marL="0" rtl="0" algn="ctr">
              <a:spcBef>
                <a:spcPts val="0"/>
              </a:spcBef>
              <a:spcAft>
                <a:spcPts val="0"/>
              </a:spcAft>
              <a:buNone/>
            </a:pPr>
            <a:r>
              <a:t/>
            </a:r>
            <a:endParaRPr sz="1300"/>
          </a:p>
          <a:p>
            <a:pPr indent="0" lvl="0" marL="0" rtl="0" algn="ctr">
              <a:spcBef>
                <a:spcPts val="0"/>
              </a:spcBef>
              <a:spcAft>
                <a:spcPts val="0"/>
              </a:spcAft>
              <a:buNone/>
            </a:pPr>
            <a:r>
              <a:t/>
            </a:r>
            <a:endParaRPr sz="1300"/>
          </a:p>
          <a:p>
            <a:pPr indent="0" lvl="0" marL="0" rtl="0" algn="ctr">
              <a:spcBef>
                <a:spcPts val="0"/>
              </a:spcBef>
              <a:spcAft>
                <a:spcPts val="0"/>
              </a:spcAft>
              <a:buNone/>
            </a:pPr>
            <a:r>
              <a:t/>
            </a:r>
            <a:endParaRPr i="1" sz="1000"/>
          </a:p>
          <a:p>
            <a:pPr indent="0" lvl="0" marL="0" rtl="0" algn="ctr">
              <a:spcBef>
                <a:spcPts val="0"/>
              </a:spcBef>
              <a:spcAft>
                <a:spcPts val="0"/>
              </a:spcAft>
              <a:buNone/>
            </a:pPr>
            <a:r>
              <a:t/>
            </a:r>
            <a:endParaRPr sz="1200"/>
          </a:p>
        </p:txBody>
      </p:sp>
      <p:pic>
        <p:nvPicPr>
          <p:cNvPr id="619" name="Google Shape;619;p76"/>
          <p:cNvPicPr preferRelativeResize="0"/>
          <p:nvPr/>
        </p:nvPicPr>
        <p:blipFill>
          <a:blip r:embed="rId3">
            <a:alphaModFix/>
          </a:blip>
          <a:stretch>
            <a:fillRect/>
          </a:stretch>
        </p:blipFill>
        <p:spPr>
          <a:xfrm>
            <a:off x="1680313" y="1414300"/>
            <a:ext cx="5783377" cy="2994352"/>
          </a:xfrm>
          <a:prstGeom prst="rect">
            <a:avLst/>
          </a:prstGeom>
          <a:noFill/>
          <a:ln>
            <a:noFill/>
          </a:ln>
        </p:spPr>
      </p:pic>
      <p:sp>
        <p:nvSpPr>
          <p:cNvPr id="620" name="Google Shape;620;p76"/>
          <p:cNvSpPr txBox="1"/>
          <p:nvPr/>
        </p:nvSpPr>
        <p:spPr>
          <a:xfrm>
            <a:off x="1916850" y="4216025"/>
            <a:ext cx="5310300" cy="785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sz="1300">
              <a:solidFill>
                <a:schemeClr val="dk1"/>
              </a:solidFill>
              <a:latin typeface="Quicksand"/>
              <a:ea typeface="Quicksand"/>
              <a:cs typeface="Quicksand"/>
              <a:sym typeface="Quicksand"/>
            </a:endParaRPr>
          </a:p>
          <a:p>
            <a:pPr indent="0" lvl="0" marL="0" rtl="0" algn="ctr">
              <a:spcBef>
                <a:spcPts val="0"/>
              </a:spcBef>
              <a:spcAft>
                <a:spcPts val="0"/>
              </a:spcAft>
              <a:buNone/>
            </a:pPr>
            <a:r>
              <a:rPr lang="fr" sz="1300">
                <a:solidFill>
                  <a:schemeClr val="dk1"/>
                </a:solidFill>
                <a:latin typeface="Quicksand"/>
                <a:ea typeface="Quicksand"/>
                <a:cs typeface="Quicksand"/>
                <a:sym typeface="Quicksand"/>
              </a:rPr>
              <a:t>En appliquant la méthode du coude représentée ci-dessus, on retiendra 3 clusters pour l’analyse</a:t>
            </a:r>
            <a:endParaRPr>
              <a:solidFill>
                <a:schemeClr val="accent1"/>
              </a:solidFill>
              <a:latin typeface="Quicksand"/>
              <a:ea typeface="Quicksand"/>
              <a:cs typeface="Quicksand"/>
              <a:sym typeface="Quicksan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19"/>
                                        </p:tgtEl>
                                        <p:attrNameLst>
                                          <p:attrName>style.visibility</p:attrName>
                                        </p:attrNameLst>
                                      </p:cBhvr>
                                      <p:to>
                                        <p:strVal val="visible"/>
                                      </p:to>
                                    </p:set>
                                    <p:animEffect filter="fade" transition="in">
                                      <p:cBhvr>
                                        <p:cTn dur="1000"/>
                                        <p:tgtEl>
                                          <p:spTgt spid="619"/>
                                        </p:tgtEl>
                                      </p:cBhvr>
                                    </p:animEffect>
                                  </p:childTnLst>
                                </p:cTn>
                              </p:par>
                              <p:par>
                                <p:cTn fill="hold" nodeType="withEffect" presetClass="entr" presetID="10" presetSubtype="0">
                                  <p:stCondLst>
                                    <p:cond delay="0"/>
                                  </p:stCondLst>
                                  <p:childTnLst>
                                    <p:set>
                                      <p:cBhvr>
                                        <p:cTn dur="1" fill="hold">
                                          <p:stCondLst>
                                            <p:cond delay="0"/>
                                          </p:stCondLst>
                                        </p:cTn>
                                        <p:tgtEl>
                                          <p:spTgt spid="620"/>
                                        </p:tgtEl>
                                        <p:attrNameLst>
                                          <p:attrName>style.visibility</p:attrName>
                                        </p:attrNameLst>
                                      </p:cBhvr>
                                      <p:to>
                                        <p:strVal val="visible"/>
                                      </p:to>
                                    </p:set>
                                    <p:animEffect filter="fade" transition="in">
                                      <p:cBhvr>
                                        <p:cTn dur="1000"/>
                                        <p:tgtEl>
                                          <p:spTgt spid="62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4" name="Shape 624"/>
        <p:cNvGrpSpPr/>
        <p:nvPr/>
      </p:nvGrpSpPr>
      <p:grpSpPr>
        <a:xfrm>
          <a:off x="0" y="0"/>
          <a:ext cx="0" cy="0"/>
          <a:chOff x="0" y="0"/>
          <a:chExt cx="0" cy="0"/>
        </a:xfrm>
      </p:grpSpPr>
      <p:sp>
        <p:nvSpPr>
          <p:cNvPr id="625" name="Google Shape;625;p77"/>
          <p:cNvSpPr txBox="1"/>
          <p:nvPr>
            <p:ph type="title"/>
          </p:nvPr>
        </p:nvSpPr>
        <p:spPr>
          <a:xfrm>
            <a:off x="258575" y="58200"/>
            <a:ext cx="7708800" cy="572700"/>
          </a:xfrm>
          <a:prstGeom prst="rect">
            <a:avLst/>
          </a:prstGeom>
          <a:effectLst>
            <a:outerShdw blurRad="57150" rotWithShape="0" algn="bl" dir="5400000" dist="19050">
              <a:srgbClr val="000000">
                <a:alpha val="50000"/>
              </a:srgbClr>
            </a:outerShdw>
          </a:effectLst>
        </p:spPr>
        <p:txBody>
          <a:bodyPr anchorCtr="0" anchor="b" bIns="91425" lIns="91425" spcFirstLastPara="1" rIns="91425" wrap="square" tIns="91425">
            <a:noAutofit/>
          </a:bodyPr>
          <a:lstStyle/>
          <a:p>
            <a:pPr indent="0" lvl="0" marL="0" rtl="0" algn="l">
              <a:spcBef>
                <a:spcPts val="0"/>
              </a:spcBef>
              <a:spcAft>
                <a:spcPts val="0"/>
              </a:spcAft>
              <a:buNone/>
            </a:pPr>
            <a:r>
              <a:rPr lang="fr"/>
              <a:t>K-means</a:t>
            </a:r>
            <a:endParaRPr/>
          </a:p>
        </p:txBody>
      </p:sp>
      <p:sp>
        <p:nvSpPr>
          <p:cNvPr id="626" name="Google Shape;626;p77"/>
          <p:cNvSpPr txBox="1"/>
          <p:nvPr>
            <p:ph idx="1" type="body"/>
          </p:nvPr>
        </p:nvSpPr>
        <p:spPr>
          <a:xfrm>
            <a:off x="6171500" y="1139100"/>
            <a:ext cx="2660700" cy="2865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fr" sz="1300"/>
              <a:t>De la même manière que lors de l’ACH, on regarde ici la distribution des variables par clusters.</a:t>
            </a:r>
            <a:endParaRPr sz="1300"/>
          </a:p>
          <a:p>
            <a:pPr indent="0" lvl="0" marL="0" rtl="0" algn="ctr">
              <a:spcBef>
                <a:spcPts val="0"/>
              </a:spcBef>
              <a:spcAft>
                <a:spcPts val="0"/>
              </a:spcAft>
              <a:buNone/>
            </a:pPr>
            <a:r>
              <a:t/>
            </a:r>
            <a:endParaRPr sz="1300"/>
          </a:p>
          <a:p>
            <a:pPr indent="0" lvl="0" marL="0" rtl="0" algn="ctr">
              <a:spcBef>
                <a:spcPts val="0"/>
              </a:spcBef>
              <a:spcAft>
                <a:spcPts val="0"/>
              </a:spcAft>
              <a:buNone/>
            </a:pPr>
            <a:r>
              <a:rPr lang="fr" sz="1300"/>
              <a:t>Cette fois ci, le cluster B est celui qui sera le plus </a:t>
            </a:r>
            <a:r>
              <a:rPr lang="fr" sz="1300"/>
              <a:t>intéressant</a:t>
            </a:r>
            <a:r>
              <a:rPr lang="fr" sz="1300"/>
              <a:t> dans le contexte de l’analyse.</a:t>
            </a:r>
            <a:endParaRPr sz="1300"/>
          </a:p>
          <a:p>
            <a:pPr indent="0" lvl="0" marL="0" rtl="0" algn="ctr">
              <a:spcBef>
                <a:spcPts val="0"/>
              </a:spcBef>
              <a:spcAft>
                <a:spcPts val="0"/>
              </a:spcAft>
              <a:buNone/>
            </a:pPr>
            <a:r>
              <a:t/>
            </a:r>
            <a:endParaRPr i="1" sz="1000"/>
          </a:p>
          <a:p>
            <a:pPr indent="0" lvl="0" marL="0" rtl="0" algn="ctr">
              <a:spcBef>
                <a:spcPts val="0"/>
              </a:spcBef>
              <a:spcAft>
                <a:spcPts val="0"/>
              </a:spcAft>
              <a:buNone/>
            </a:pPr>
            <a:r>
              <a:t/>
            </a:r>
            <a:endParaRPr sz="1200"/>
          </a:p>
        </p:txBody>
      </p:sp>
      <p:pic>
        <p:nvPicPr>
          <p:cNvPr id="627" name="Google Shape;627;p77"/>
          <p:cNvPicPr preferRelativeResize="0"/>
          <p:nvPr/>
        </p:nvPicPr>
        <p:blipFill>
          <a:blip r:embed="rId3">
            <a:alphaModFix/>
          </a:blip>
          <a:stretch>
            <a:fillRect/>
          </a:stretch>
        </p:blipFill>
        <p:spPr>
          <a:xfrm>
            <a:off x="223825" y="705900"/>
            <a:ext cx="5783376" cy="3599597"/>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1" name="Shape 631"/>
        <p:cNvGrpSpPr/>
        <p:nvPr/>
      </p:nvGrpSpPr>
      <p:grpSpPr>
        <a:xfrm>
          <a:off x="0" y="0"/>
          <a:ext cx="0" cy="0"/>
          <a:chOff x="0" y="0"/>
          <a:chExt cx="0" cy="0"/>
        </a:xfrm>
      </p:grpSpPr>
      <p:sp>
        <p:nvSpPr>
          <p:cNvPr id="632" name="Google Shape;632;p78"/>
          <p:cNvSpPr txBox="1"/>
          <p:nvPr>
            <p:ph type="title"/>
          </p:nvPr>
        </p:nvSpPr>
        <p:spPr>
          <a:xfrm>
            <a:off x="897900" y="1307100"/>
            <a:ext cx="7348200" cy="2529300"/>
          </a:xfrm>
          <a:prstGeom prst="rect">
            <a:avLst/>
          </a:prstGeom>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fr" sz="6700"/>
              <a:t>Recommandations</a:t>
            </a:r>
            <a:endParaRPr sz="67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6" name="Shape 636"/>
        <p:cNvGrpSpPr/>
        <p:nvPr/>
      </p:nvGrpSpPr>
      <p:grpSpPr>
        <a:xfrm>
          <a:off x="0" y="0"/>
          <a:ext cx="0" cy="0"/>
          <a:chOff x="0" y="0"/>
          <a:chExt cx="0" cy="0"/>
        </a:xfrm>
      </p:grpSpPr>
      <p:sp>
        <p:nvSpPr>
          <p:cNvPr id="637" name="Google Shape;637;p79"/>
          <p:cNvSpPr txBox="1"/>
          <p:nvPr>
            <p:ph type="title"/>
          </p:nvPr>
        </p:nvSpPr>
        <p:spPr>
          <a:xfrm>
            <a:off x="258575" y="58200"/>
            <a:ext cx="7708800" cy="572700"/>
          </a:xfrm>
          <a:prstGeom prst="rect">
            <a:avLst/>
          </a:prstGeom>
          <a:effectLst>
            <a:outerShdw blurRad="57150" rotWithShape="0" algn="bl" dir="5400000" dist="19050">
              <a:srgbClr val="000000">
                <a:alpha val="50000"/>
              </a:srgbClr>
            </a:outerShdw>
          </a:effectLst>
        </p:spPr>
        <p:txBody>
          <a:bodyPr anchorCtr="0" anchor="b" bIns="91425" lIns="91425" spcFirstLastPara="1" rIns="91425" wrap="square" tIns="91425">
            <a:noAutofit/>
          </a:bodyPr>
          <a:lstStyle/>
          <a:p>
            <a:pPr indent="0" lvl="0" marL="0" rtl="0" algn="l">
              <a:spcBef>
                <a:spcPts val="0"/>
              </a:spcBef>
              <a:spcAft>
                <a:spcPts val="0"/>
              </a:spcAft>
              <a:buNone/>
            </a:pPr>
            <a:r>
              <a:rPr lang="fr"/>
              <a:t>Recommandations</a:t>
            </a:r>
            <a:endParaRPr/>
          </a:p>
        </p:txBody>
      </p:sp>
      <p:sp>
        <p:nvSpPr>
          <p:cNvPr id="638" name="Google Shape;638;p79"/>
          <p:cNvSpPr txBox="1"/>
          <p:nvPr>
            <p:ph idx="1" type="body"/>
          </p:nvPr>
        </p:nvSpPr>
        <p:spPr>
          <a:xfrm>
            <a:off x="550650" y="686650"/>
            <a:ext cx="8042700" cy="261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fr" sz="1300"/>
              <a:t>L’utilisation des différentes méthodes de regroupement de pays a permis d’isoler les groupes les plus propices au développement à l’international de La poule qui chante.</a:t>
            </a:r>
            <a:endParaRPr sz="1300"/>
          </a:p>
          <a:p>
            <a:pPr indent="0" lvl="0" marL="0" rtl="0" algn="ctr">
              <a:spcBef>
                <a:spcPts val="0"/>
              </a:spcBef>
              <a:spcAft>
                <a:spcPts val="0"/>
              </a:spcAft>
              <a:buNone/>
            </a:pPr>
            <a:r>
              <a:rPr lang="fr" sz="1300"/>
              <a:t>En conservant les pays présents à la fois dans le cluster issu de l’ACH et celui du Kmeans, il en découle une liste de 75 pays qui méritent une étude de marché approfondie (relation économique avec la France/UE, contexte géopolitique…)</a:t>
            </a:r>
            <a:endParaRPr sz="1300"/>
          </a:p>
          <a:p>
            <a:pPr indent="0" lvl="0" marL="0" rtl="0" algn="ctr">
              <a:spcBef>
                <a:spcPts val="0"/>
              </a:spcBef>
              <a:spcAft>
                <a:spcPts val="0"/>
              </a:spcAft>
              <a:buNone/>
            </a:pPr>
            <a:r>
              <a:t/>
            </a:r>
            <a:endParaRPr i="1" sz="1000"/>
          </a:p>
          <a:p>
            <a:pPr indent="0" lvl="0" marL="0" rtl="0" algn="ctr">
              <a:spcBef>
                <a:spcPts val="0"/>
              </a:spcBef>
              <a:spcAft>
                <a:spcPts val="0"/>
              </a:spcAft>
              <a:buNone/>
            </a:pPr>
            <a:r>
              <a:t/>
            </a:r>
            <a:endParaRPr sz="1200"/>
          </a:p>
        </p:txBody>
      </p:sp>
      <p:pic>
        <p:nvPicPr>
          <p:cNvPr id="639" name="Google Shape;639;p79"/>
          <p:cNvPicPr preferRelativeResize="0"/>
          <p:nvPr/>
        </p:nvPicPr>
        <p:blipFill>
          <a:blip r:embed="rId3">
            <a:alphaModFix/>
          </a:blip>
          <a:stretch>
            <a:fillRect/>
          </a:stretch>
        </p:blipFill>
        <p:spPr>
          <a:xfrm>
            <a:off x="2422463" y="1834375"/>
            <a:ext cx="4299075" cy="31829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3" name="Shape 643"/>
        <p:cNvGrpSpPr/>
        <p:nvPr/>
      </p:nvGrpSpPr>
      <p:grpSpPr>
        <a:xfrm>
          <a:off x="0" y="0"/>
          <a:ext cx="0" cy="0"/>
          <a:chOff x="0" y="0"/>
          <a:chExt cx="0" cy="0"/>
        </a:xfrm>
      </p:grpSpPr>
      <p:sp>
        <p:nvSpPr>
          <p:cNvPr id="644" name="Google Shape;644;p80"/>
          <p:cNvSpPr txBox="1"/>
          <p:nvPr>
            <p:ph type="title"/>
          </p:nvPr>
        </p:nvSpPr>
        <p:spPr>
          <a:xfrm>
            <a:off x="897900" y="1307100"/>
            <a:ext cx="7348200" cy="2529300"/>
          </a:xfrm>
          <a:prstGeom prst="rect">
            <a:avLst/>
          </a:prstGeom>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fr" sz="6700"/>
              <a:t>Merci</a:t>
            </a:r>
            <a:endParaRPr sz="67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3" name="Shape 533"/>
        <p:cNvGrpSpPr/>
        <p:nvPr/>
      </p:nvGrpSpPr>
      <p:grpSpPr>
        <a:xfrm>
          <a:off x="0" y="0"/>
          <a:ext cx="0" cy="0"/>
          <a:chOff x="0" y="0"/>
          <a:chExt cx="0" cy="0"/>
        </a:xfrm>
      </p:grpSpPr>
      <p:sp>
        <p:nvSpPr>
          <p:cNvPr id="534" name="Google Shape;534;p65"/>
          <p:cNvSpPr txBox="1"/>
          <p:nvPr>
            <p:ph idx="2" type="title"/>
          </p:nvPr>
        </p:nvSpPr>
        <p:spPr>
          <a:xfrm>
            <a:off x="3980058" y="1027600"/>
            <a:ext cx="3554400" cy="593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fr"/>
              <a:t>Contexte de la mission</a:t>
            </a:r>
            <a:endParaRPr/>
          </a:p>
        </p:txBody>
      </p:sp>
      <p:sp>
        <p:nvSpPr>
          <p:cNvPr id="535" name="Google Shape;535;p65"/>
          <p:cNvSpPr txBox="1"/>
          <p:nvPr>
            <p:ph type="title"/>
          </p:nvPr>
        </p:nvSpPr>
        <p:spPr>
          <a:xfrm>
            <a:off x="690300" y="2327196"/>
            <a:ext cx="2336400" cy="647400"/>
          </a:xfrm>
          <a:prstGeom prst="rect">
            <a:avLst/>
          </a:prstGeom>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ctr">
              <a:spcBef>
                <a:spcPts val="0"/>
              </a:spcBef>
              <a:spcAft>
                <a:spcPts val="0"/>
              </a:spcAft>
              <a:buNone/>
            </a:pPr>
            <a:r>
              <a:rPr lang="fr"/>
              <a:t>SOMMAIRE</a:t>
            </a:r>
            <a:endParaRPr/>
          </a:p>
        </p:txBody>
      </p:sp>
      <p:sp>
        <p:nvSpPr>
          <p:cNvPr id="536" name="Google Shape;536;p65"/>
          <p:cNvSpPr txBox="1"/>
          <p:nvPr>
            <p:ph idx="3" type="title"/>
          </p:nvPr>
        </p:nvSpPr>
        <p:spPr>
          <a:xfrm>
            <a:off x="3093426" y="1027588"/>
            <a:ext cx="819900" cy="593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fr"/>
              <a:t>1</a:t>
            </a:r>
            <a:endParaRPr/>
          </a:p>
        </p:txBody>
      </p:sp>
      <p:sp>
        <p:nvSpPr>
          <p:cNvPr id="537" name="Google Shape;537;p65"/>
          <p:cNvSpPr txBox="1"/>
          <p:nvPr>
            <p:ph idx="4" type="title"/>
          </p:nvPr>
        </p:nvSpPr>
        <p:spPr>
          <a:xfrm>
            <a:off x="3980058" y="2354206"/>
            <a:ext cx="3554400" cy="593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fr"/>
              <a:t>Démarche &amp; analyse</a:t>
            </a:r>
            <a:endParaRPr/>
          </a:p>
        </p:txBody>
      </p:sp>
      <p:sp>
        <p:nvSpPr>
          <p:cNvPr id="538" name="Google Shape;538;p65"/>
          <p:cNvSpPr txBox="1"/>
          <p:nvPr>
            <p:ph idx="5" type="title"/>
          </p:nvPr>
        </p:nvSpPr>
        <p:spPr>
          <a:xfrm>
            <a:off x="3093434" y="2354188"/>
            <a:ext cx="819900" cy="593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fr"/>
              <a:t>2</a:t>
            </a:r>
            <a:endParaRPr/>
          </a:p>
        </p:txBody>
      </p:sp>
      <p:sp>
        <p:nvSpPr>
          <p:cNvPr id="539" name="Google Shape;539;p65"/>
          <p:cNvSpPr txBox="1"/>
          <p:nvPr>
            <p:ph idx="7" type="title"/>
          </p:nvPr>
        </p:nvSpPr>
        <p:spPr>
          <a:xfrm>
            <a:off x="3980058" y="3555401"/>
            <a:ext cx="3554400" cy="593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fr"/>
              <a:t>Recommandations</a:t>
            </a:r>
            <a:endParaRPr/>
          </a:p>
        </p:txBody>
      </p:sp>
      <p:sp>
        <p:nvSpPr>
          <p:cNvPr id="540" name="Google Shape;540;p65"/>
          <p:cNvSpPr txBox="1"/>
          <p:nvPr>
            <p:ph idx="8" type="title"/>
          </p:nvPr>
        </p:nvSpPr>
        <p:spPr>
          <a:xfrm>
            <a:off x="3091425" y="3555388"/>
            <a:ext cx="819900" cy="593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fr"/>
              <a:t>3</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4" name="Shape 544"/>
        <p:cNvGrpSpPr/>
        <p:nvPr/>
      </p:nvGrpSpPr>
      <p:grpSpPr>
        <a:xfrm>
          <a:off x="0" y="0"/>
          <a:ext cx="0" cy="0"/>
          <a:chOff x="0" y="0"/>
          <a:chExt cx="0" cy="0"/>
        </a:xfrm>
      </p:grpSpPr>
      <p:sp>
        <p:nvSpPr>
          <p:cNvPr id="545" name="Google Shape;545;p66"/>
          <p:cNvSpPr txBox="1"/>
          <p:nvPr>
            <p:ph type="title"/>
          </p:nvPr>
        </p:nvSpPr>
        <p:spPr>
          <a:xfrm>
            <a:off x="1388100" y="1307100"/>
            <a:ext cx="6367800" cy="2529300"/>
          </a:xfrm>
          <a:prstGeom prst="rect">
            <a:avLst/>
          </a:prstGeom>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fr" sz="6700"/>
              <a:t>Contexte</a:t>
            </a:r>
            <a:endParaRPr sz="67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9" name="Shape 549"/>
        <p:cNvGrpSpPr/>
        <p:nvPr/>
      </p:nvGrpSpPr>
      <p:grpSpPr>
        <a:xfrm>
          <a:off x="0" y="0"/>
          <a:ext cx="0" cy="0"/>
          <a:chOff x="0" y="0"/>
          <a:chExt cx="0" cy="0"/>
        </a:xfrm>
      </p:grpSpPr>
      <p:sp>
        <p:nvSpPr>
          <p:cNvPr id="550" name="Google Shape;550;p67"/>
          <p:cNvSpPr txBox="1"/>
          <p:nvPr>
            <p:ph type="title"/>
          </p:nvPr>
        </p:nvSpPr>
        <p:spPr>
          <a:xfrm>
            <a:off x="1010698" y="1612400"/>
            <a:ext cx="7122600" cy="52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fr"/>
              <a:t>Évaluer la possibilité de développement à l’international</a:t>
            </a:r>
            <a:endParaRPr/>
          </a:p>
        </p:txBody>
      </p:sp>
      <p:sp>
        <p:nvSpPr>
          <p:cNvPr id="551" name="Google Shape;551;p67"/>
          <p:cNvSpPr txBox="1"/>
          <p:nvPr>
            <p:ph idx="1" type="subTitle"/>
          </p:nvPr>
        </p:nvSpPr>
        <p:spPr>
          <a:xfrm>
            <a:off x="1396400" y="2208098"/>
            <a:ext cx="6346200" cy="1323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fr"/>
              <a:t>Analyse de groupement de pays à cibler pour une étude de marché approfondie</a:t>
            </a:r>
            <a:endParaRPr/>
          </a:p>
          <a:p>
            <a:pPr indent="0" lvl="0" marL="0" rtl="0" algn="ctr">
              <a:spcBef>
                <a:spcPts val="0"/>
              </a:spcBef>
              <a:spcAft>
                <a:spcPts val="0"/>
              </a:spcAft>
              <a:buNone/>
            </a:pPr>
            <a:r>
              <a:t/>
            </a:r>
            <a:endParaRPr/>
          </a:p>
          <a:p>
            <a:pPr indent="0" lvl="0" marL="0" rtl="0" algn="ctr">
              <a:spcBef>
                <a:spcPts val="0"/>
              </a:spcBef>
              <a:spcAft>
                <a:spcPts val="0"/>
              </a:spcAft>
              <a:buNone/>
            </a:pPr>
            <a:r>
              <a:rPr lang="fr"/>
              <a:t>Données issues de la FAO</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5" name="Shape 555"/>
        <p:cNvGrpSpPr/>
        <p:nvPr/>
      </p:nvGrpSpPr>
      <p:grpSpPr>
        <a:xfrm>
          <a:off x="0" y="0"/>
          <a:ext cx="0" cy="0"/>
          <a:chOff x="0" y="0"/>
          <a:chExt cx="0" cy="0"/>
        </a:xfrm>
      </p:grpSpPr>
      <p:sp>
        <p:nvSpPr>
          <p:cNvPr id="556" name="Google Shape;556;p68"/>
          <p:cNvSpPr txBox="1"/>
          <p:nvPr>
            <p:ph type="title"/>
          </p:nvPr>
        </p:nvSpPr>
        <p:spPr>
          <a:xfrm>
            <a:off x="1388100" y="1307100"/>
            <a:ext cx="6367800" cy="2529300"/>
          </a:xfrm>
          <a:prstGeom prst="rect">
            <a:avLst/>
          </a:prstGeom>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fr" sz="6700"/>
              <a:t>Démarche &amp; analyse</a:t>
            </a:r>
            <a:endParaRPr sz="67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0" name="Shape 560"/>
        <p:cNvGrpSpPr/>
        <p:nvPr/>
      </p:nvGrpSpPr>
      <p:grpSpPr>
        <a:xfrm>
          <a:off x="0" y="0"/>
          <a:ext cx="0" cy="0"/>
          <a:chOff x="0" y="0"/>
          <a:chExt cx="0" cy="0"/>
        </a:xfrm>
      </p:grpSpPr>
      <p:sp>
        <p:nvSpPr>
          <p:cNvPr id="561" name="Google Shape;561;p69"/>
          <p:cNvSpPr txBox="1"/>
          <p:nvPr>
            <p:ph type="title"/>
          </p:nvPr>
        </p:nvSpPr>
        <p:spPr>
          <a:xfrm>
            <a:off x="715100" y="535000"/>
            <a:ext cx="7708800" cy="572700"/>
          </a:xfrm>
          <a:prstGeom prst="rect">
            <a:avLst/>
          </a:prstGeom>
          <a:effectLst>
            <a:outerShdw blurRad="57150" rotWithShape="0" algn="bl" dir="5400000" dist="19050">
              <a:srgbClr val="000000">
                <a:alpha val="50000"/>
              </a:srgbClr>
            </a:outerShdw>
          </a:effectLst>
        </p:spPr>
        <p:txBody>
          <a:bodyPr anchorCtr="0" anchor="b" bIns="91425" lIns="91425" spcFirstLastPara="1" rIns="91425" wrap="square" tIns="91425">
            <a:noAutofit/>
          </a:bodyPr>
          <a:lstStyle/>
          <a:p>
            <a:pPr indent="0" lvl="0" marL="0" rtl="0" algn="l">
              <a:spcBef>
                <a:spcPts val="0"/>
              </a:spcBef>
              <a:spcAft>
                <a:spcPts val="0"/>
              </a:spcAft>
              <a:buNone/>
            </a:pPr>
            <a:r>
              <a:rPr lang="fr"/>
              <a:t>Préparation des données</a:t>
            </a:r>
            <a:endParaRPr/>
          </a:p>
        </p:txBody>
      </p:sp>
      <p:sp>
        <p:nvSpPr>
          <p:cNvPr id="562" name="Google Shape;562;p69"/>
          <p:cNvSpPr txBox="1"/>
          <p:nvPr>
            <p:ph idx="1" type="body"/>
          </p:nvPr>
        </p:nvSpPr>
        <p:spPr>
          <a:xfrm>
            <a:off x="720000" y="1430950"/>
            <a:ext cx="7704000" cy="31776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fr"/>
              <a:t>Sélection de 5 fichiers issus de la FAO reprenant des variables économiques, sociales et culturelles</a:t>
            </a:r>
            <a:endParaRPr/>
          </a:p>
          <a:p>
            <a:pPr indent="0" lvl="0" marL="457200" rtl="0" algn="l">
              <a:spcBef>
                <a:spcPts val="0"/>
              </a:spcBef>
              <a:spcAft>
                <a:spcPts val="0"/>
              </a:spcAft>
              <a:buNone/>
            </a:pPr>
            <a:r>
              <a:t/>
            </a:r>
            <a:endParaRPr/>
          </a:p>
          <a:p>
            <a:pPr indent="-304800" lvl="0" marL="457200" rtl="0" algn="l">
              <a:spcBef>
                <a:spcPts val="0"/>
              </a:spcBef>
              <a:spcAft>
                <a:spcPts val="0"/>
              </a:spcAft>
              <a:buSzPts val="1200"/>
              <a:buChar char="●"/>
            </a:pPr>
            <a:r>
              <a:rPr lang="fr"/>
              <a:t>Nettoyage des données</a:t>
            </a:r>
            <a:endParaRPr/>
          </a:p>
          <a:p>
            <a:pPr indent="0" lvl="0" marL="457200" rtl="0" algn="l">
              <a:spcBef>
                <a:spcPts val="0"/>
              </a:spcBef>
              <a:spcAft>
                <a:spcPts val="0"/>
              </a:spcAft>
              <a:buNone/>
            </a:pPr>
            <a:r>
              <a:t/>
            </a:r>
            <a:endParaRPr/>
          </a:p>
          <a:p>
            <a:pPr indent="-304800" lvl="0" marL="457200" rtl="0" algn="l">
              <a:spcBef>
                <a:spcPts val="0"/>
              </a:spcBef>
              <a:spcAft>
                <a:spcPts val="0"/>
              </a:spcAft>
              <a:buSzPts val="1200"/>
              <a:buChar char="●"/>
            </a:pPr>
            <a:r>
              <a:rPr lang="fr"/>
              <a:t>Consolidation des données en un fichier unique</a:t>
            </a:r>
            <a:endParaRPr/>
          </a:p>
          <a:p>
            <a:pPr indent="0" lvl="0" marL="457200" rtl="0" algn="l">
              <a:spcBef>
                <a:spcPts val="0"/>
              </a:spcBef>
              <a:spcAft>
                <a:spcPts val="0"/>
              </a:spcAft>
              <a:buNone/>
            </a:pPr>
            <a:r>
              <a:t/>
            </a:r>
            <a:endParaRPr/>
          </a:p>
          <a:p>
            <a:pPr indent="-304800" lvl="0" marL="457200" rtl="0" algn="l">
              <a:spcBef>
                <a:spcPts val="0"/>
              </a:spcBef>
              <a:spcAft>
                <a:spcPts val="0"/>
              </a:spcAft>
              <a:buSzPts val="1200"/>
              <a:buChar char="●"/>
            </a:pPr>
            <a:r>
              <a:rPr lang="fr"/>
              <a:t>Création de nouvelles variables via feature engineering </a:t>
            </a:r>
            <a:endParaRPr/>
          </a:p>
          <a:p>
            <a:pPr indent="0" lvl="0" marL="457200" rtl="0" algn="l">
              <a:spcBef>
                <a:spcPts val="0"/>
              </a:spcBef>
              <a:spcAft>
                <a:spcPts val="0"/>
              </a:spcAft>
              <a:buNone/>
            </a:pPr>
            <a:r>
              <a:t/>
            </a:r>
            <a:endParaRPr/>
          </a:p>
          <a:p>
            <a:pPr indent="-304800" lvl="0" marL="457200" rtl="0" algn="l">
              <a:spcBef>
                <a:spcPts val="0"/>
              </a:spcBef>
              <a:spcAft>
                <a:spcPts val="0"/>
              </a:spcAft>
              <a:buSzPts val="1200"/>
              <a:buChar char="●"/>
            </a:pPr>
            <a:r>
              <a:rPr lang="fr"/>
              <a:t>Contrôle final des données (valeurs manquantes, outliers…)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6" name="Shape 566"/>
        <p:cNvGrpSpPr/>
        <p:nvPr/>
      </p:nvGrpSpPr>
      <p:grpSpPr>
        <a:xfrm>
          <a:off x="0" y="0"/>
          <a:ext cx="0" cy="0"/>
          <a:chOff x="0" y="0"/>
          <a:chExt cx="0" cy="0"/>
        </a:xfrm>
      </p:grpSpPr>
      <p:sp>
        <p:nvSpPr>
          <p:cNvPr id="567" name="Google Shape;567;p70"/>
          <p:cNvSpPr txBox="1"/>
          <p:nvPr>
            <p:ph type="title"/>
          </p:nvPr>
        </p:nvSpPr>
        <p:spPr>
          <a:xfrm>
            <a:off x="715100" y="535000"/>
            <a:ext cx="7708800" cy="572700"/>
          </a:xfrm>
          <a:prstGeom prst="rect">
            <a:avLst/>
          </a:prstGeom>
          <a:effectLst>
            <a:outerShdw blurRad="57150" rotWithShape="0" algn="bl" dir="5400000" dist="19050">
              <a:srgbClr val="000000">
                <a:alpha val="50000"/>
              </a:srgbClr>
            </a:outerShdw>
          </a:effectLst>
        </p:spPr>
        <p:txBody>
          <a:bodyPr anchorCtr="0" anchor="b" bIns="91425" lIns="91425" spcFirstLastPara="1" rIns="91425" wrap="square" tIns="91425">
            <a:noAutofit/>
          </a:bodyPr>
          <a:lstStyle/>
          <a:p>
            <a:pPr indent="0" lvl="0" marL="0" rtl="0" algn="l">
              <a:spcBef>
                <a:spcPts val="0"/>
              </a:spcBef>
              <a:spcAft>
                <a:spcPts val="0"/>
              </a:spcAft>
              <a:buNone/>
            </a:pPr>
            <a:r>
              <a:rPr lang="fr"/>
              <a:t>Analyse en composantes principales (ACP)</a:t>
            </a:r>
            <a:endParaRPr/>
          </a:p>
        </p:txBody>
      </p:sp>
      <p:sp>
        <p:nvSpPr>
          <p:cNvPr id="568" name="Google Shape;568;p70"/>
          <p:cNvSpPr txBox="1"/>
          <p:nvPr>
            <p:ph idx="1" type="body"/>
          </p:nvPr>
        </p:nvSpPr>
        <p:spPr>
          <a:xfrm>
            <a:off x="720000" y="1430950"/>
            <a:ext cx="7704000" cy="3177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a:p>
          <a:p>
            <a:pPr indent="0" lvl="0" marL="0" rtl="0" algn="l">
              <a:spcBef>
                <a:spcPts val="0"/>
              </a:spcBef>
              <a:spcAft>
                <a:spcPts val="0"/>
              </a:spcAft>
              <a:buNone/>
            </a:pPr>
            <a:r>
              <a:t/>
            </a:r>
            <a:endParaRPr b="1"/>
          </a:p>
          <a:p>
            <a:pPr indent="0" lvl="0" marL="0" rtl="0" algn="l">
              <a:spcBef>
                <a:spcPts val="0"/>
              </a:spcBef>
              <a:spcAft>
                <a:spcPts val="0"/>
              </a:spcAft>
              <a:buNone/>
            </a:pPr>
            <a:r>
              <a:t/>
            </a:r>
            <a:endParaRPr b="1"/>
          </a:p>
          <a:p>
            <a:pPr indent="0" lvl="0" marL="0" rtl="0" algn="l">
              <a:spcBef>
                <a:spcPts val="0"/>
              </a:spcBef>
              <a:spcAft>
                <a:spcPts val="0"/>
              </a:spcAft>
              <a:buNone/>
            </a:pPr>
            <a:r>
              <a:rPr b="1" lang="fr"/>
              <a:t>Objectif :</a:t>
            </a:r>
            <a:endParaRPr b="1"/>
          </a:p>
          <a:p>
            <a:pPr indent="0" lvl="0" marL="0" rtl="0" algn="l">
              <a:spcBef>
                <a:spcPts val="0"/>
              </a:spcBef>
              <a:spcAft>
                <a:spcPts val="0"/>
              </a:spcAft>
              <a:buNone/>
            </a:pPr>
            <a:r>
              <a:t/>
            </a:r>
            <a:endParaRPr/>
          </a:p>
          <a:p>
            <a:pPr indent="0" lvl="0" marL="0" rtl="0" algn="l">
              <a:spcBef>
                <a:spcPts val="0"/>
              </a:spcBef>
              <a:spcAft>
                <a:spcPts val="0"/>
              </a:spcAft>
              <a:buNone/>
            </a:pPr>
            <a:r>
              <a:rPr lang="fr"/>
              <a:t>Réduire la complexité du jeu de données pour identifier les variables socio économiques qui vont influencer l’exportation de volaille</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2" name="Shape 572"/>
        <p:cNvGrpSpPr/>
        <p:nvPr/>
      </p:nvGrpSpPr>
      <p:grpSpPr>
        <a:xfrm>
          <a:off x="0" y="0"/>
          <a:ext cx="0" cy="0"/>
          <a:chOff x="0" y="0"/>
          <a:chExt cx="0" cy="0"/>
        </a:xfrm>
      </p:grpSpPr>
      <p:sp>
        <p:nvSpPr>
          <p:cNvPr id="573" name="Google Shape;573;p71"/>
          <p:cNvSpPr txBox="1"/>
          <p:nvPr>
            <p:ph type="title"/>
          </p:nvPr>
        </p:nvSpPr>
        <p:spPr>
          <a:xfrm>
            <a:off x="715100" y="535000"/>
            <a:ext cx="7708800" cy="572700"/>
          </a:xfrm>
          <a:prstGeom prst="rect">
            <a:avLst/>
          </a:prstGeom>
          <a:effectLst>
            <a:outerShdw blurRad="57150" rotWithShape="0" algn="bl" dir="5400000" dist="19050">
              <a:srgbClr val="000000">
                <a:alpha val="50000"/>
              </a:srgbClr>
            </a:outerShdw>
          </a:effectLst>
        </p:spPr>
        <p:txBody>
          <a:bodyPr anchorCtr="0" anchor="b" bIns="91425" lIns="91425" spcFirstLastPara="1" rIns="91425" wrap="square" tIns="91425">
            <a:noAutofit/>
          </a:bodyPr>
          <a:lstStyle/>
          <a:p>
            <a:pPr indent="0" lvl="0" marL="0" rtl="0" algn="l">
              <a:spcBef>
                <a:spcPts val="0"/>
              </a:spcBef>
              <a:spcAft>
                <a:spcPts val="0"/>
              </a:spcAft>
              <a:buNone/>
            </a:pPr>
            <a:r>
              <a:rPr lang="fr"/>
              <a:t>Analyse en composantes principales (ACP)</a:t>
            </a:r>
            <a:endParaRPr/>
          </a:p>
        </p:txBody>
      </p:sp>
      <p:sp>
        <p:nvSpPr>
          <p:cNvPr id="574" name="Google Shape;574;p71"/>
          <p:cNvSpPr txBox="1"/>
          <p:nvPr>
            <p:ph idx="1" type="body"/>
          </p:nvPr>
        </p:nvSpPr>
        <p:spPr>
          <a:xfrm>
            <a:off x="720000" y="1430950"/>
            <a:ext cx="7704000" cy="3177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Une fois les données centrées et réduites, on s’aperçoit que les 5 premières </a:t>
            </a:r>
            <a:r>
              <a:rPr lang="fr"/>
              <a:t>composantes</a:t>
            </a:r>
            <a:r>
              <a:rPr lang="fr"/>
              <a:t> expliquent 80% de la variance</a:t>
            </a:r>
            <a:endParaRPr/>
          </a:p>
        </p:txBody>
      </p:sp>
      <p:pic>
        <p:nvPicPr>
          <p:cNvPr id="575" name="Google Shape;575;p71"/>
          <p:cNvPicPr preferRelativeResize="0"/>
          <p:nvPr/>
        </p:nvPicPr>
        <p:blipFill>
          <a:blip r:embed="rId3">
            <a:alphaModFix/>
          </a:blip>
          <a:stretch>
            <a:fillRect/>
          </a:stretch>
        </p:blipFill>
        <p:spPr>
          <a:xfrm>
            <a:off x="3060219" y="2302894"/>
            <a:ext cx="3018550" cy="24053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9" name="Shape 579"/>
        <p:cNvGrpSpPr/>
        <p:nvPr/>
      </p:nvGrpSpPr>
      <p:grpSpPr>
        <a:xfrm>
          <a:off x="0" y="0"/>
          <a:ext cx="0" cy="0"/>
          <a:chOff x="0" y="0"/>
          <a:chExt cx="0" cy="0"/>
        </a:xfrm>
      </p:grpSpPr>
      <p:sp>
        <p:nvSpPr>
          <p:cNvPr id="580" name="Google Shape;580;p72"/>
          <p:cNvSpPr txBox="1"/>
          <p:nvPr>
            <p:ph type="title"/>
          </p:nvPr>
        </p:nvSpPr>
        <p:spPr>
          <a:xfrm>
            <a:off x="715100" y="535000"/>
            <a:ext cx="7708800" cy="572700"/>
          </a:xfrm>
          <a:prstGeom prst="rect">
            <a:avLst/>
          </a:prstGeom>
          <a:effectLst>
            <a:outerShdw blurRad="57150" rotWithShape="0" algn="bl" dir="5400000" dist="19050">
              <a:srgbClr val="000000">
                <a:alpha val="50000"/>
              </a:srgbClr>
            </a:outerShdw>
          </a:effectLst>
        </p:spPr>
        <p:txBody>
          <a:bodyPr anchorCtr="0" anchor="b" bIns="91425" lIns="91425" spcFirstLastPara="1" rIns="91425" wrap="square" tIns="91425">
            <a:noAutofit/>
          </a:bodyPr>
          <a:lstStyle/>
          <a:p>
            <a:pPr indent="0" lvl="0" marL="0" rtl="0" algn="l">
              <a:spcBef>
                <a:spcPts val="0"/>
              </a:spcBef>
              <a:spcAft>
                <a:spcPts val="0"/>
              </a:spcAft>
              <a:buNone/>
            </a:pPr>
            <a:r>
              <a:rPr lang="fr"/>
              <a:t>Analyse en composantes principales (ACP)</a:t>
            </a:r>
            <a:endParaRPr/>
          </a:p>
        </p:txBody>
      </p:sp>
      <p:sp>
        <p:nvSpPr>
          <p:cNvPr id="581" name="Google Shape;581;p72"/>
          <p:cNvSpPr txBox="1"/>
          <p:nvPr>
            <p:ph idx="1" type="body"/>
          </p:nvPr>
        </p:nvSpPr>
        <p:spPr>
          <a:xfrm>
            <a:off x="720000" y="3752000"/>
            <a:ext cx="7704000" cy="763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i="1" lang="fr" sz="1000"/>
              <a:t>Corrélation entre les variables originales et les composantes principales</a:t>
            </a:r>
            <a:endParaRPr i="1" sz="1000"/>
          </a:p>
          <a:p>
            <a:pPr indent="0" lvl="0" marL="0" rtl="0" algn="ctr">
              <a:spcBef>
                <a:spcPts val="0"/>
              </a:spcBef>
              <a:spcAft>
                <a:spcPts val="0"/>
              </a:spcAft>
              <a:buNone/>
            </a:pPr>
            <a:r>
              <a:t/>
            </a:r>
            <a:endParaRPr i="1" sz="1000"/>
          </a:p>
          <a:p>
            <a:pPr indent="0" lvl="0" marL="0" rtl="0" algn="ctr">
              <a:spcBef>
                <a:spcPts val="0"/>
              </a:spcBef>
              <a:spcAft>
                <a:spcPts val="0"/>
              </a:spcAft>
              <a:buNone/>
            </a:pPr>
            <a:r>
              <a:t/>
            </a:r>
            <a:endParaRPr sz="1200"/>
          </a:p>
        </p:txBody>
      </p:sp>
      <p:pic>
        <p:nvPicPr>
          <p:cNvPr id="582" name="Google Shape;582;p72"/>
          <p:cNvPicPr preferRelativeResize="0"/>
          <p:nvPr/>
        </p:nvPicPr>
        <p:blipFill>
          <a:blip r:embed="rId3">
            <a:alphaModFix/>
          </a:blip>
          <a:stretch>
            <a:fillRect/>
          </a:stretch>
        </p:blipFill>
        <p:spPr>
          <a:xfrm>
            <a:off x="149900" y="1356238"/>
            <a:ext cx="8839198" cy="2431017"/>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Minimalist Aesthetics Business Plan XL by Slidesgo">
  <a:themeElements>
    <a:clrScheme name="Simple Light">
      <a:dk1>
        <a:srgbClr val="01083A"/>
      </a:dk1>
      <a:lt1>
        <a:srgbClr val="E5E8FF"/>
      </a:lt1>
      <a:dk2>
        <a:srgbClr val="B9C2FF"/>
      </a:dk2>
      <a:lt2>
        <a:srgbClr val="97A4FF"/>
      </a:lt2>
      <a:accent1>
        <a:srgbClr val="233294"/>
      </a:accent1>
      <a:accent2>
        <a:srgbClr val="FFFFFF"/>
      </a:accent2>
      <a:accent3>
        <a:srgbClr val="FFFFFF"/>
      </a:accent3>
      <a:accent4>
        <a:srgbClr val="FFFFFF"/>
      </a:accent4>
      <a:accent5>
        <a:srgbClr val="FFFFFF"/>
      </a:accent5>
      <a:accent6>
        <a:srgbClr val="FFFFFF"/>
      </a:accent6>
      <a:hlink>
        <a:srgbClr val="01083A"/>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